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6"/>
  </p:notesMasterIdLst>
  <p:sldIdLst>
    <p:sldId id="256" r:id="rId5"/>
    <p:sldId id="258" r:id="rId6"/>
    <p:sldId id="269" r:id="rId7"/>
    <p:sldId id="261" r:id="rId8"/>
    <p:sldId id="272" r:id="rId9"/>
    <p:sldId id="259" r:id="rId10"/>
    <p:sldId id="274" r:id="rId11"/>
    <p:sldId id="265" r:id="rId12"/>
    <p:sldId id="354" r:id="rId13"/>
    <p:sldId id="353" r:id="rId14"/>
    <p:sldId id="260" r:id="rId15"/>
  </p:sldIdLst>
  <p:sldSz cx="12192000" cy="6858000"/>
  <p:notesSz cx="6858000" cy="9144000"/>
  <p:embeddedFontLst>
    <p:embeddedFont>
      <p:font typeface="Barlow Condensed" panose="00000506000000000000" pitchFamily="2" charset="0"/>
      <p:regular r:id="rId17"/>
      <p:bold r:id="rId18"/>
      <p:italic r:id="rId19"/>
      <p:boldItalic r:id="rId20"/>
    </p:embeddedFont>
    <p:embeddedFont>
      <p:font typeface="Barlow Condensed Medium" panose="00000606000000000000" pitchFamily="2" charset="0"/>
      <p:regular r:id="rId21"/>
      <p:italic r:id="rId22"/>
    </p:embeddedFont>
    <p:embeddedFont>
      <p:font typeface="Barlow Condensed SemiBold" panose="00000706000000000000" pitchFamily="2" charset="0"/>
      <p:bold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aleway" panose="020B0003030101060003" pitchFamily="34" charset="0"/>
      <p:regular r:id="rId29"/>
      <p:bold r:id="rId30"/>
      <p:italic r:id="rId31"/>
      <p:boldItalic r:id="rId3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B97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9D5B29-251C-4BB7-9439-EAC0484E6EC2}" v="17" dt="2023-09-21T07:29:07.0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5394" autoAdjust="0"/>
  </p:normalViewPr>
  <p:slideViewPr>
    <p:cSldViewPr snapToObjects="1" showGuides="1">
      <p:cViewPr varScale="1">
        <p:scale>
          <a:sx n="123" d="100"/>
          <a:sy n="123" d="100"/>
        </p:scale>
        <p:origin x="150" y="1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6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IN, Thomas" userId="94ed93d9-e274-4ca3-b5c2-4857cdea05e5" providerId="ADAL" clId="{E59D5B29-251C-4BB7-9439-EAC0484E6EC2}"/>
    <pc:docChg chg="undo custSel delSld modSld sldOrd">
      <pc:chgData name="BOBIN, Thomas" userId="94ed93d9-e274-4ca3-b5c2-4857cdea05e5" providerId="ADAL" clId="{E59D5B29-251C-4BB7-9439-EAC0484E6EC2}" dt="2023-09-21T07:29:07.046" v="115" actId="1076"/>
      <pc:docMkLst>
        <pc:docMk/>
      </pc:docMkLst>
      <pc:sldChg chg="addSp modSp mod">
        <pc:chgData name="BOBIN, Thomas" userId="94ed93d9-e274-4ca3-b5c2-4857cdea05e5" providerId="ADAL" clId="{E59D5B29-251C-4BB7-9439-EAC0484E6EC2}" dt="2023-09-21T07:05:56.221" v="45" actId="1036"/>
        <pc:sldMkLst>
          <pc:docMk/>
          <pc:sldMk cId="1718781474" sldId="256"/>
        </pc:sldMkLst>
        <pc:picChg chg="add mod">
          <ac:chgData name="BOBIN, Thomas" userId="94ed93d9-e274-4ca3-b5c2-4857cdea05e5" providerId="ADAL" clId="{E59D5B29-251C-4BB7-9439-EAC0484E6EC2}" dt="2023-09-21T07:05:50.473" v="42" actId="1037"/>
          <ac:picMkLst>
            <pc:docMk/>
            <pc:sldMk cId="1718781474" sldId="256"/>
            <ac:picMk id="8" creationId="{BE12B1E2-1540-2187-4EDF-640516B47AB4}"/>
          </ac:picMkLst>
        </pc:picChg>
        <pc:picChg chg="mod">
          <ac:chgData name="BOBIN, Thomas" userId="94ed93d9-e274-4ca3-b5c2-4857cdea05e5" providerId="ADAL" clId="{E59D5B29-251C-4BB7-9439-EAC0484E6EC2}" dt="2023-09-21T07:05:56.221" v="45" actId="1036"/>
          <ac:picMkLst>
            <pc:docMk/>
            <pc:sldMk cId="1718781474" sldId="256"/>
            <ac:picMk id="9" creationId="{65B616DF-8318-6C78-B8D2-16F694DA8D94}"/>
          </ac:picMkLst>
        </pc:picChg>
      </pc:sldChg>
      <pc:sldChg chg="addSp delSp modSp mod">
        <pc:chgData name="BOBIN, Thomas" userId="94ed93d9-e274-4ca3-b5c2-4857cdea05e5" providerId="ADAL" clId="{E59D5B29-251C-4BB7-9439-EAC0484E6EC2}" dt="2023-09-21T07:17:54.769" v="70"/>
        <pc:sldMkLst>
          <pc:docMk/>
          <pc:sldMk cId="596668775" sldId="258"/>
        </pc:sldMkLst>
        <pc:spChg chg="mod">
          <ac:chgData name="BOBIN, Thomas" userId="94ed93d9-e274-4ca3-b5c2-4857cdea05e5" providerId="ADAL" clId="{E59D5B29-251C-4BB7-9439-EAC0484E6EC2}" dt="2023-09-21T07:17:54.769" v="70"/>
          <ac:spMkLst>
            <pc:docMk/>
            <pc:sldMk cId="596668775" sldId="258"/>
            <ac:spMk id="9" creationId="{00000000-0000-0000-0000-000000000000}"/>
          </ac:spMkLst>
        </pc:spChg>
        <pc:picChg chg="del">
          <ac:chgData name="BOBIN, Thomas" userId="94ed93d9-e274-4ca3-b5c2-4857cdea05e5" providerId="ADAL" clId="{E59D5B29-251C-4BB7-9439-EAC0484E6EC2}" dt="2023-09-21T07:06:07.808" v="46" actId="478"/>
          <ac:picMkLst>
            <pc:docMk/>
            <pc:sldMk cId="596668775" sldId="258"/>
            <ac:picMk id="3" creationId="{8154CF00-EDCA-E67D-C1A6-C1428197BA97}"/>
          </ac:picMkLst>
        </pc:picChg>
        <pc:picChg chg="add mod">
          <ac:chgData name="BOBIN, Thomas" userId="94ed93d9-e274-4ca3-b5c2-4857cdea05e5" providerId="ADAL" clId="{E59D5B29-251C-4BB7-9439-EAC0484E6EC2}" dt="2023-09-21T07:06:08.108" v="47"/>
          <ac:picMkLst>
            <pc:docMk/>
            <pc:sldMk cId="596668775" sldId="258"/>
            <ac:picMk id="11" creationId="{86DC2FD5-4E91-7C8A-F53A-65117251925F}"/>
          </ac:picMkLst>
        </pc:picChg>
        <pc:picChg chg="add mod">
          <ac:chgData name="BOBIN, Thomas" userId="94ed93d9-e274-4ca3-b5c2-4857cdea05e5" providerId="ADAL" clId="{E59D5B29-251C-4BB7-9439-EAC0484E6EC2}" dt="2023-09-21T07:06:08.108" v="47"/>
          <ac:picMkLst>
            <pc:docMk/>
            <pc:sldMk cId="596668775" sldId="258"/>
            <ac:picMk id="12" creationId="{CF3E918D-67F7-6D02-87DF-D6B0A01F5BA0}"/>
          </ac:picMkLst>
        </pc:picChg>
      </pc:sldChg>
      <pc:sldChg chg="addSp delSp modSp mod">
        <pc:chgData name="BOBIN, Thomas" userId="94ed93d9-e274-4ca3-b5c2-4857cdea05e5" providerId="ADAL" clId="{E59D5B29-251C-4BB7-9439-EAC0484E6EC2}" dt="2023-09-21T07:18:02.663" v="72"/>
        <pc:sldMkLst>
          <pc:docMk/>
          <pc:sldMk cId="65157426" sldId="259"/>
        </pc:sldMkLst>
        <pc:spChg chg="mod">
          <ac:chgData name="BOBIN, Thomas" userId="94ed93d9-e274-4ca3-b5c2-4857cdea05e5" providerId="ADAL" clId="{E59D5B29-251C-4BB7-9439-EAC0484E6EC2}" dt="2023-09-21T07:18:02.663" v="72"/>
          <ac:spMkLst>
            <pc:docMk/>
            <pc:sldMk cId="65157426" sldId="259"/>
            <ac:spMk id="3" creationId="{00000000-0000-0000-0000-000000000000}"/>
          </ac:spMkLst>
        </pc:spChg>
        <pc:picChg chg="add mod">
          <ac:chgData name="BOBIN, Thomas" userId="94ed93d9-e274-4ca3-b5c2-4857cdea05e5" providerId="ADAL" clId="{E59D5B29-251C-4BB7-9439-EAC0484E6EC2}" dt="2023-09-21T07:06:53.418" v="63" actId="1076"/>
          <ac:picMkLst>
            <pc:docMk/>
            <pc:sldMk cId="65157426" sldId="259"/>
            <ac:picMk id="13" creationId="{4F4C645A-43F2-AD27-A652-3C3186084221}"/>
          </ac:picMkLst>
        </pc:picChg>
        <pc:picChg chg="add mod">
          <ac:chgData name="BOBIN, Thomas" userId="94ed93d9-e274-4ca3-b5c2-4857cdea05e5" providerId="ADAL" clId="{E59D5B29-251C-4BB7-9439-EAC0484E6EC2}" dt="2023-09-21T07:06:51.926" v="62" actId="1076"/>
          <ac:picMkLst>
            <pc:docMk/>
            <pc:sldMk cId="65157426" sldId="259"/>
            <ac:picMk id="14" creationId="{E44B8D45-4CAB-3117-216F-61192F066336}"/>
          </ac:picMkLst>
        </pc:picChg>
        <pc:picChg chg="del">
          <ac:chgData name="BOBIN, Thomas" userId="94ed93d9-e274-4ca3-b5c2-4857cdea05e5" providerId="ADAL" clId="{E59D5B29-251C-4BB7-9439-EAC0484E6EC2}" dt="2023-09-21T07:06:45.430" v="59" actId="478"/>
          <ac:picMkLst>
            <pc:docMk/>
            <pc:sldMk cId="65157426" sldId="259"/>
            <ac:picMk id="36" creationId="{740D240B-2663-1DAD-469C-010614F08804}"/>
          </ac:picMkLst>
        </pc:picChg>
      </pc:sldChg>
      <pc:sldChg chg="addSp delSp modSp mod">
        <pc:chgData name="BOBIN, Thomas" userId="94ed93d9-e274-4ca3-b5c2-4857cdea05e5" providerId="ADAL" clId="{E59D5B29-251C-4BB7-9439-EAC0484E6EC2}" dt="2023-09-21T07:07:21.102" v="69"/>
        <pc:sldMkLst>
          <pc:docMk/>
          <pc:sldMk cId="1311582212" sldId="260"/>
        </pc:sldMkLst>
        <pc:picChg chg="add mod">
          <ac:chgData name="BOBIN, Thomas" userId="94ed93d9-e274-4ca3-b5c2-4857cdea05e5" providerId="ADAL" clId="{E59D5B29-251C-4BB7-9439-EAC0484E6EC2}" dt="2023-09-21T07:07:21.102" v="69"/>
          <ac:picMkLst>
            <pc:docMk/>
            <pc:sldMk cId="1311582212" sldId="260"/>
            <ac:picMk id="11" creationId="{4BE09DAC-7978-D534-9F82-E7088A66486B}"/>
          </ac:picMkLst>
        </pc:picChg>
        <pc:picChg chg="add mod">
          <ac:chgData name="BOBIN, Thomas" userId="94ed93d9-e274-4ca3-b5c2-4857cdea05e5" providerId="ADAL" clId="{E59D5B29-251C-4BB7-9439-EAC0484E6EC2}" dt="2023-09-21T07:07:21.102" v="69"/>
          <ac:picMkLst>
            <pc:docMk/>
            <pc:sldMk cId="1311582212" sldId="260"/>
            <ac:picMk id="13" creationId="{0CA90BF0-5FC1-FA65-2BCB-B06ABA599398}"/>
          </ac:picMkLst>
        </pc:picChg>
        <pc:picChg chg="del">
          <ac:chgData name="BOBIN, Thomas" userId="94ed93d9-e274-4ca3-b5c2-4857cdea05e5" providerId="ADAL" clId="{E59D5B29-251C-4BB7-9439-EAC0484E6EC2}" dt="2023-09-21T07:07:20.932" v="68" actId="478"/>
          <ac:picMkLst>
            <pc:docMk/>
            <pc:sldMk cId="1311582212" sldId="260"/>
            <ac:picMk id="17" creationId="{BF352244-B3A2-A472-8477-05EC1372553F}"/>
          </ac:picMkLst>
        </pc:picChg>
      </pc:sldChg>
      <pc:sldChg chg="addSp delSp modSp mod">
        <pc:chgData name="BOBIN, Thomas" userId="94ed93d9-e274-4ca3-b5c2-4857cdea05e5" providerId="ADAL" clId="{E59D5B29-251C-4BB7-9439-EAC0484E6EC2}" dt="2023-09-21T07:19:31.456" v="79" actId="1076"/>
        <pc:sldMkLst>
          <pc:docMk/>
          <pc:sldMk cId="2174496250" sldId="261"/>
        </pc:sldMkLst>
        <pc:spChg chg="mod">
          <ac:chgData name="BOBIN, Thomas" userId="94ed93d9-e274-4ca3-b5c2-4857cdea05e5" providerId="ADAL" clId="{E59D5B29-251C-4BB7-9439-EAC0484E6EC2}" dt="2023-09-21T07:17:59.626" v="71"/>
          <ac:spMkLst>
            <pc:docMk/>
            <pc:sldMk cId="2174496250" sldId="261"/>
            <ac:spMk id="3" creationId="{00000000-0000-0000-0000-000000000000}"/>
          </ac:spMkLst>
        </pc:spChg>
        <pc:spChg chg="mod">
          <ac:chgData name="BOBIN, Thomas" userId="94ed93d9-e274-4ca3-b5c2-4857cdea05e5" providerId="ADAL" clId="{E59D5B29-251C-4BB7-9439-EAC0484E6EC2}" dt="2023-09-21T07:19:31.456" v="79" actId="1076"/>
          <ac:spMkLst>
            <pc:docMk/>
            <pc:sldMk cId="2174496250" sldId="261"/>
            <ac:spMk id="28" creationId="{6C49B07A-A139-3890-FE28-DC6A40728853}"/>
          </ac:spMkLst>
        </pc:spChg>
        <pc:picChg chg="add mod">
          <ac:chgData name="BOBIN, Thomas" userId="94ed93d9-e274-4ca3-b5c2-4857cdea05e5" providerId="ADAL" clId="{E59D5B29-251C-4BB7-9439-EAC0484E6EC2}" dt="2023-09-21T07:06:38.236" v="58"/>
          <ac:picMkLst>
            <pc:docMk/>
            <pc:sldMk cId="2174496250" sldId="261"/>
            <ac:picMk id="2" creationId="{410106AF-632F-FA65-D234-B371BC5770FF}"/>
          </ac:picMkLst>
        </pc:picChg>
        <pc:picChg chg="add mod">
          <ac:chgData name="BOBIN, Thomas" userId="94ed93d9-e274-4ca3-b5c2-4857cdea05e5" providerId="ADAL" clId="{E59D5B29-251C-4BB7-9439-EAC0484E6EC2}" dt="2023-09-21T07:06:38.236" v="58"/>
          <ac:picMkLst>
            <pc:docMk/>
            <pc:sldMk cId="2174496250" sldId="261"/>
            <ac:picMk id="5" creationId="{0E113262-6129-3EB8-6940-3439715696EA}"/>
          </ac:picMkLst>
        </pc:picChg>
        <pc:picChg chg="del">
          <ac:chgData name="BOBIN, Thomas" userId="94ed93d9-e274-4ca3-b5c2-4857cdea05e5" providerId="ADAL" clId="{E59D5B29-251C-4BB7-9439-EAC0484E6EC2}" dt="2023-09-21T07:06:38.035" v="57" actId="478"/>
          <ac:picMkLst>
            <pc:docMk/>
            <pc:sldMk cId="2174496250" sldId="261"/>
            <ac:picMk id="47" creationId="{CEA78334-1F3E-1B06-C660-F8816BA64132}"/>
          </ac:picMkLst>
        </pc:picChg>
      </pc:sldChg>
      <pc:sldChg chg="addSp modSp mod">
        <pc:chgData name="BOBIN, Thomas" userId="94ed93d9-e274-4ca3-b5c2-4857cdea05e5" providerId="ADAL" clId="{E59D5B29-251C-4BB7-9439-EAC0484E6EC2}" dt="2023-09-21T07:28:25.511" v="97" actId="1076"/>
        <pc:sldMkLst>
          <pc:docMk/>
          <pc:sldMk cId="3174121813" sldId="265"/>
        </pc:sldMkLst>
        <pc:spChg chg="mod">
          <ac:chgData name="BOBIN, Thomas" userId="94ed93d9-e274-4ca3-b5c2-4857cdea05e5" providerId="ADAL" clId="{E59D5B29-251C-4BB7-9439-EAC0484E6EC2}" dt="2023-09-21T07:18:11.398" v="74"/>
          <ac:spMkLst>
            <pc:docMk/>
            <pc:sldMk cId="3174121813" sldId="265"/>
            <ac:spMk id="9" creationId="{00000000-0000-0000-0000-000000000000}"/>
          </ac:spMkLst>
        </pc:spChg>
        <pc:picChg chg="add mod">
          <ac:chgData name="BOBIN, Thomas" userId="94ed93d9-e274-4ca3-b5c2-4857cdea05e5" providerId="ADAL" clId="{E59D5B29-251C-4BB7-9439-EAC0484E6EC2}" dt="2023-09-21T07:28:25.511" v="97" actId="1076"/>
          <ac:picMkLst>
            <pc:docMk/>
            <pc:sldMk cId="3174121813" sldId="265"/>
            <ac:picMk id="5" creationId="{6D81E8B3-9D90-EAEF-197D-C12688333380}"/>
          </ac:picMkLst>
        </pc:picChg>
      </pc:sldChg>
      <pc:sldChg chg="addSp delSp modSp mod">
        <pc:chgData name="BOBIN, Thomas" userId="94ed93d9-e274-4ca3-b5c2-4857cdea05e5" providerId="ADAL" clId="{E59D5B29-251C-4BB7-9439-EAC0484E6EC2}" dt="2023-09-21T07:06:29.744" v="56" actId="1076"/>
        <pc:sldMkLst>
          <pc:docMk/>
          <pc:sldMk cId="4061683325" sldId="269"/>
        </pc:sldMkLst>
        <pc:picChg chg="add mod">
          <ac:chgData name="BOBIN, Thomas" userId="94ed93d9-e274-4ca3-b5c2-4857cdea05e5" providerId="ADAL" clId="{E59D5B29-251C-4BB7-9439-EAC0484E6EC2}" dt="2023-09-21T07:06:20.384" v="51" actId="1076"/>
          <ac:picMkLst>
            <pc:docMk/>
            <pc:sldMk cId="4061683325" sldId="269"/>
            <ac:picMk id="3" creationId="{DEB8224D-E8AD-7BD7-DF5D-35EB05E91803}"/>
          </ac:picMkLst>
        </pc:picChg>
        <pc:picChg chg="add mod">
          <ac:chgData name="BOBIN, Thomas" userId="94ed93d9-e274-4ca3-b5c2-4857cdea05e5" providerId="ADAL" clId="{E59D5B29-251C-4BB7-9439-EAC0484E6EC2}" dt="2023-09-21T07:06:21.497" v="52" actId="1076"/>
          <ac:picMkLst>
            <pc:docMk/>
            <pc:sldMk cId="4061683325" sldId="269"/>
            <ac:picMk id="5" creationId="{DE4C0DBA-09C1-1FED-4C4F-A9B926532AD5}"/>
          </ac:picMkLst>
        </pc:picChg>
        <pc:picChg chg="add mod">
          <ac:chgData name="BOBIN, Thomas" userId="94ed93d9-e274-4ca3-b5c2-4857cdea05e5" providerId="ADAL" clId="{E59D5B29-251C-4BB7-9439-EAC0484E6EC2}" dt="2023-09-21T07:06:29.744" v="56" actId="1076"/>
          <ac:picMkLst>
            <pc:docMk/>
            <pc:sldMk cId="4061683325" sldId="269"/>
            <ac:picMk id="6" creationId="{B8723C7E-DD99-0877-836B-5C4034D56E80}"/>
          </ac:picMkLst>
        </pc:picChg>
        <pc:picChg chg="del">
          <ac:chgData name="BOBIN, Thomas" userId="94ed93d9-e274-4ca3-b5c2-4857cdea05e5" providerId="ADAL" clId="{E59D5B29-251C-4BB7-9439-EAC0484E6EC2}" dt="2023-09-21T07:06:12.666" v="48" actId="478"/>
          <ac:picMkLst>
            <pc:docMk/>
            <pc:sldMk cId="4061683325" sldId="269"/>
            <ac:picMk id="11" creationId="{B45493F7-7724-F2CB-85EF-F0069B14220B}"/>
          </ac:picMkLst>
        </pc:picChg>
      </pc:sldChg>
      <pc:sldChg chg="addSp delSp modSp mod">
        <pc:chgData name="BOBIN, Thomas" userId="94ed93d9-e274-4ca3-b5c2-4857cdea05e5" providerId="ADAL" clId="{E59D5B29-251C-4BB7-9439-EAC0484E6EC2}" dt="2023-09-21T07:19:50.996" v="81"/>
        <pc:sldMkLst>
          <pc:docMk/>
          <pc:sldMk cId="1434099777" sldId="272"/>
        </pc:sldMkLst>
        <pc:picChg chg="del">
          <ac:chgData name="BOBIN, Thomas" userId="94ed93d9-e274-4ca3-b5c2-4857cdea05e5" providerId="ADAL" clId="{E59D5B29-251C-4BB7-9439-EAC0484E6EC2}" dt="2023-09-21T07:19:50.752" v="80" actId="478"/>
          <ac:picMkLst>
            <pc:docMk/>
            <pc:sldMk cId="1434099777" sldId="272"/>
            <ac:picMk id="5" creationId="{55E65A4E-2EFC-FFF6-162E-354ADF0FB700}"/>
          </ac:picMkLst>
        </pc:picChg>
        <pc:picChg chg="add mod">
          <ac:chgData name="BOBIN, Thomas" userId="94ed93d9-e274-4ca3-b5c2-4857cdea05e5" providerId="ADAL" clId="{E59D5B29-251C-4BB7-9439-EAC0484E6EC2}" dt="2023-09-21T07:19:50.996" v="81"/>
          <ac:picMkLst>
            <pc:docMk/>
            <pc:sldMk cId="1434099777" sldId="272"/>
            <ac:picMk id="6" creationId="{39ECABCE-66DB-F716-A7D8-CAB90AFE18E9}"/>
          </ac:picMkLst>
        </pc:picChg>
        <pc:picChg chg="add mod">
          <ac:chgData name="BOBIN, Thomas" userId="94ed93d9-e274-4ca3-b5c2-4857cdea05e5" providerId="ADAL" clId="{E59D5B29-251C-4BB7-9439-EAC0484E6EC2}" dt="2023-09-21T07:19:50.996" v="81"/>
          <ac:picMkLst>
            <pc:docMk/>
            <pc:sldMk cId="1434099777" sldId="272"/>
            <ac:picMk id="7" creationId="{35C40BE0-1C88-5530-91FB-DCEB39CB5FDB}"/>
          </ac:picMkLst>
        </pc:picChg>
      </pc:sldChg>
      <pc:sldChg chg="addSp delSp modSp mod">
        <pc:chgData name="BOBIN, Thomas" userId="94ed93d9-e274-4ca3-b5c2-4857cdea05e5" providerId="ADAL" clId="{E59D5B29-251C-4BB7-9439-EAC0484E6EC2}" dt="2023-09-21T07:29:07.046" v="115" actId="1076"/>
        <pc:sldMkLst>
          <pc:docMk/>
          <pc:sldMk cId="2335389910" sldId="274"/>
        </pc:sldMkLst>
        <pc:spChg chg="mod">
          <ac:chgData name="BOBIN, Thomas" userId="94ed93d9-e274-4ca3-b5c2-4857cdea05e5" providerId="ADAL" clId="{E59D5B29-251C-4BB7-9439-EAC0484E6EC2}" dt="2023-09-21T07:18:07.371" v="73"/>
          <ac:spMkLst>
            <pc:docMk/>
            <pc:sldMk cId="2335389910" sldId="274"/>
            <ac:spMk id="3" creationId="{00000000-0000-0000-0000-000000000000}"/>
          </ac:spMkLst>
        </pc:spChg>
        <pc:spChg chg="add mod">
          <ac:chgData name="BOBIN, Thomas" userId="94ed93d9-e274-4ca3-b5c2-4857cdea05e5" providerId="ADAL" clId="{E59D5B29-251C-4BB7-9439-EAC0484E6EC2}" dt="2023-09-21T07:28:45.860" v="110" actId="20577"/>
          <ac:spMkLst>
            <pc:docMk/>
            <pc:sldMk cId="2335389910" sldId="274"/>
            <ac:spMk id="19" creationId="{323106B5-3E66-314E-284F-B674D71DBC52}"/>
          </ac:spMkLst>
        </pc:spChg>
        <pc:spChg chg="mod">
          <ac:chgData name="BOBIN, Thomas" userId="94ed93d9-e274-4ca3-b5c2-4857cdea05e5" providerId="ADAL" clId="{E59D5B29-251C-4BB7-9439-EAC0484E6EC2}" dt="2023-09-21T07:07:03.967" v="67" actId="1035"/>
          <ac:spMkLst>
            <pc:docMk/>
            <pc:sldMk cId="2335389910" sldId="274"/>
            <ac:spMk id="28" creationId="{F9E89F9B-318D-30C4-F035-B431F3D42907}"/>
          </ac:spMkLst>
        </pc:spChg>
        <pc:spChg chg="mod">
          <ac:chgData name="BOBIN, Thomas" userId="94ed93d9-e274-4ca3-b5c2-4857cdea05e5" providerId="ADAL" clId="{E59D5B29-251C-4BB7-9439-EAC0484E6EC2}" dt="2023-09-21T07:07:03.967" v="67" actId="1035"/>
          <ac:spMkLst>
            <pc:docMk/>
            <pc:sldMk cId="2335389910" sldId="274"/>
            <ac:spMk id="31" creationId="{A94E48E0-1C00-9CE4-00B8-E3C4C7976C84}"/>
          </ac:spMkLst>
        </pc:spChg>
        <pc:picChg chg="add mod">
          <ac:chgData name="BOBIN, Thomas" userId="94ed93d9-e274-4ca3-b5c2-4857cdea05e5" providerId="ADAL" clId="{E59D5B29-251C-4BB7-9439-EAC0484E6EC2}" dt="2023-09-21T07:06:58.630" v="65"/>
          <ac:picMkLst>
            <pc:docMk/>
            <pc:sldMk cId="2335389910" sldId="274"/>
            <ac:picMk id="17" creationId="{332044D3-A662-B7A4-0A5C-4D01F03E27D2}"/>
          </ac:picMkLst>
        </pc:picChg>
        <pc:picChg chg="add mod">
          <ac:chgData name="BOBIN, Thomas" userId="94ed93d9-e274-4ca3-b5c2-4857cdea05e5" providerId="ADAL" clId="{E59D5B29-251C-4BB7-9439-EAC0484E6EC2}" dt="2023-09-21T07:06:58.630" v="65"/>
          <ac:picMkLst>
            <pc:docMk/>
            <pc:sldMk cId="2335389910" sldId="274"/>
            <ac:picMk id="18" creationId="{93025D10-455D-9101-1CE7-F830C4195C84}"/>
          </ac:picMkLst>
        </pc:picChg>
        <pc:picChg chg="mod">
          <ac:chgData name="BOBIN, Thomas" userId="94ed93d9-e274-4ca3-b5c2-4857cdea05e5" providerId="ADAL" clId="{E59D5B29-251C-4BB7-9439-EAC0484E6EC2}" dt="2023-09-21T07:07:03.967" v="67" actId="1035"/>
          <ac:picMkLst>
            <pc:docMk/>
            <pc:sldMk cId="2335389910" sldId="274"/>
            <ac:picMk id="27" creationId="{FC125B0D-6568-E28E-8942-BB8F79A12F78}"/>
          </ac:picMkLst>
        </pc:picChg>
        <pc:picChg chg="del">
          <ac:chgData name="BOBIN, Thomas" userId="94ed93d9-e274-4ca3-b5c2-4857cdea05e5" providerId="ADAL" clId="{E59D5B29-251C-4BB7-9439-EAC0484E6EC2}" dt="2023-09-21T07:06:58.375" v="64" actId="478"/>
          <ac:picMkLst>
            <pc:docMk/>
            <pc:sldMk cId="2335389910" sldId="274"/>
            <ac:picMk id="35" creationId="{2B5ED408-5BC5-4E58-A197-349BBC43C553}"/>
          </ac:picMkLst>
        </pc:picChg>
        <pc:picChg chg="add mod">
          <ac:chgData name="BOBIN, Thomas" userId="94ed93d9-e274-4ca3-b5c2-4857cdea05e5" providerId="ADAL" clId="{E59D5B29-251C-4BB7-9439-EAC0484E6EC2}" dt="2023-09-21T07:29:07.046" v="115" actId="1076"/>
          <ac:picMkLst>
            <pc:docMk/>
            <pc:sldMk cId="2335389910" sldId="274"/>
            <ac:picMk id="1026" creationId="{2C024018-878E-2012-E1D9-A7480FD3914A}"/>
          </ac:picMkLst>
        </pc:picChg>
      </pc:sldChg>
      <pc:sldChg chg="addSp delSp modSp del mod ord">
        <pc:chgData name="BOBIN, Thomas" userId="94ed93d9-e274-4ca3-b5c2-4857cdea05e5" providerId="ADAL" clId="{E59D5B29-251C-4BB7-9439-EAC0484E6EC2}" dt="2023-09-21T07:20:26.627" v="87" actId="47"/>
        <pc:sldMkLst>
          <pc:docMk/>
          <pc:sldMk cId="3509228015" sldId="275"/>
        </pc:sldMkLst>
        <pc:picChg chg="del">
          <ac:chgData name="BOBIN, Thomas" userId="94ed93d9-e274-4ca3-b5c2-4857cdea05e5" providerId="ADAL" clId="{E59D5B29-251C-4BB7-9439-EAC0484E6EC2}" dt="2023-09-21T07:19:54.282" v="82" actId="478"/>
          <ac:picMkLst>
            <pc:docMk/>
            <pc:sldMk cId="3509228015" sldId="275"/>
            <ac:picMk id="3" creationId="{442F032B-BF0C-DD01-5252-D20BF8D6F993}"/>
          </ac:picMkLst>
        </pc:picChg>
        <pc:picChg chg="add mod">
          <ac:chgData name="BOBIN, Thomas" userId="94ed93d9-e274-4ca3-b5c2-4857cdea05e5" providerId="ADAL" clId="{E59D5B29-251C-4BB7-9439-EAC0484E6EC2}" dt="2023-09-21T07:19:54.494" v="83"/>
          <ac:picMkLst>
            <pc:docMk/>
            <pc:sldMk cId="3509228015" sldId="275"/>
            <ac:picMk id="5" creationId="{184DFEA1-B6EF-AC59-FAB4-D12663B9F1C7}"/>
          </ac:picMkLst>
        </pc:picChg>
        <pc:picChg chg="add mod">
          <ac:chgData name="BOBIN, Thomas" userId="94ed93d9-e274-4ca3-b5c2-4857cdea05e5" providerId="ADAL" clId="{E59D5B29-251C-4BB7-9439-EAC0484E6EC2}" dt="2023-09-21T07:19:54.494" v="83"/>
          <ac:picMkLst>
            <pc:docMk/>
            <pc:sldMk cId="3509228015" sldId="275"/>
            <ac:picMk id="6" creationId="{F42A81AC-04C9-8393-D529-4890BC648467}"/>
          </ac:picMkLst>
        </pc:picChg>
      </pc:sldChg>
      <pc:sldChg chg="modSp del mod">
        <pc:chgData name="BOBIN, Thomas" userId="94ed93d9-e274-4ca3-b5c2-4857cdea05e5" providerId="ADAL" clId="{E59D5B29-251C-4BB7-9439-EAC0484E6EC2}" dt="2023-09-21T07:20:20.617" v="86" actId="47"/>
        <pc:sldMkLst>
          <pc:docMk/>
          <pc:sldMk cId="2017169133" sldId="276"/>
        </pc:sldMkLst>
        <pc:spChg chg="mod">
          <ac:chgData name="BOBIN, Thomas" userId="94ed93d9-e274-4ca3-b5c2-4857cdea05e5" providerId="ADAL" clId="{E59D5B29-251C-4BB7-9439-EAC0484E6EC2}" dt="2023-09-21T07:18:16.769" v="75"/>
          <ac:spMkLst>
            <pc:docMk/>
            <pc:sldMk cId="2017169133" sldId="276"/>
            <ac:spMk id="8" creationId="{00000000-0000-0000-0000-000000000000}"/>
          </ac:spMkLst>
        </pc:spChg>
      </pc:sldChg>
      <pc:sldChg chg="modSp del mod">
        <pc:chgData name="BOBIN, Thomas" userId="94ed93d9-e274-4ca3-b5c2-4857cdea05e5" providerId="ADAL" clId="{E59D5B29-251C-4BB7-9439-EAC0484E6EC2}" dt="2023-09-21T07:18:37.809" v="77" actId="47"/>
        <pc:sldMkLst>
          <pc:docMk/>
          <pc:sldMk cId="4100650782" sldId="277"/>
        </pc:sldMkLst>
        <pc:spChg chg="mod">
          <ac:chgData name="BOBIN, Thomas" userId="94ed93d9-e274-4ca3-b5c2-4857cdea05e5" providerId="ADAL" clId="{E59D5B29-251C-4BB7-9439-EAC0484E6EC2}" dt="2023-09-20T14:20:03.358" v="27" actId="20577"/>
          <ac:spMkLst>
            <pc:docMk/>
            <pc:sldMk cId="4100650782" sldId="277"/>
            <ac:spMk id="8" creationId="{00000000-0000-0000-0000-000000000000}"/>
          </ac:spMkLst>
        </pc:spChg>
      </pc:sldChg>
      <pc:sldChg chg="del">
        <pc:chgData name="BOBIN, Thomas" userId="94ed93d9-e274-4ca3-b5c2-4857cdea05e5" providerId="ADAL" clId="{E59D5B29-251C-4BB7-9439-EAC0484E6EC2}" dt="2023-09-20T14:19:45.440" v="2" actId="47"/>
        <pc:sldMkLst>
          <pc:docMk/>
          <pc:sldMk cId="2073024167" sldId="278"/>
        </pc:sldMkLst>
      </pc:sldChg>
      <pc:sldChg chg="modSp mod">
        <pc:chgData name="BOBIN, Thomas" userId="94ed93d9-e274-4ca3-b5c2-4857cdea05e5" providerId="ADAL" clId="{E59D5B29-251C-4BB7-9439-EAC0484E6EC2}" dt="2023-09-21T07:18:23.863" v="76"/>
        <pc:sldMkLst>
          <pc:docMk/>
          <pc:sldMk cId="3595965752" sldId="353"/>
        </pc:sldMkLst>
        <pc:spChg chg="mod">
          <ac:chgData name="BOBIN, Thomas" userId="94ed93d9-e274-4ca3-b5c2-4857cdea05e5" providerId="ADAL" clId="{E59D5B29-251C-4BB7-9439-EAC0484E6EC2}" dt="2023-09-21T07:18:23.863" v="76"/>
          <ac:spMkLst>
            <pc:docMk/>
            <pc:sldMk cId="3595965752" sldId="353"/>
            <ac:spMk id="6" creationId="{00000000-0000-0000-0000-000000000000}"/>
          </ac:spMkLst>
        </pc:spChg>
      </pc:sldChg>
      <pc:sldChg chg="addSp delSp modSp mod">
        <pc:chgData name="BOBIN, Thomas" userId="94ed93d9-e274-4ca3-b5c2-4857cdea05e5" providerId="ADAL" clId="{E59D5B29-251C-4BB7-9439-EAC0484E6EC2}" dt="2023-09-21T07:20:29.060" v="88" actId="20577"/>
        <pc:sldMkLst>
          <pc:docMk/>
          <pc:sldMk cId="787822469" sldId="354"/>
        </pc:sldMkLst>
        <pc:spChg chg="mod">
          <ac:chgData name="BOBIN, Thomas" userId="94ed93d9-e274-4ca3-b5c2-4857cdea05e5" providerId="ADAL" clId="{E59D5B29-251C-4BB7-9439-EAC0484E6EC2}" dt="2023-09-21T07:20:29.060" v="88" actId="20577"/>
          <ac:spMkLst>
            <pc:docMk/>
            <pc:sldMk cId="787822469" sldId="354"/>
            <ac:spMk id="2" creationId="{00000000-0000-0000-0000-000000000000}"/>
          </ac:spMkLst>
        </pc:spChg>
        <pc:picChg chg="del">
          <ac:chgData name="BOBIN, Thomas" userId="94ed93d9-e274-4ca3-b5c2-4857cdea05e5" providerId="ADAL" clId="{E59D5B29-251C-4BB7-9439-EAC0484E6EC2}" dt="2023-09-21T07:19:58.125" v="84" actId="478"/>
          <ac:picMkLst>
            <pc:docMk/>
            <pc:sldMk cId="787822469" sldId="354"/>
            <ac:picMk id="3" creationId="{442F032B-BF0C-DD01-5252-D20BF8D6F993}"/>
          </ac:picMkLst>
        </pc:picChg>
        <pc:picChg chg="add mod">
          <ac:chgData name="BOBIN, Thomas" userId="94ed93d9-e274-4ca3-b5c2-4857cdea05e5" providerId="ADAL" clId="{E59D5B29-251C-4BB7-9439-EAC0484E6EC2}" dt="2023-09-21T07:19:58.416" v="85"/>
          <ac:picMkLst>
            <pc:docMk/>
            <pc:sldMk cId="787822469" sldId="354"/>
            <ac:picMk id="5" creationId="{17FC3332-7561-4403-3937-F55BC2764857}"/>
          </ac:picMkLst>
        </pc:picChg>
        <pc:picChg chg="add mod">
          <ac:chgData name="BOBIN, Thomas" userId="94ed93d9-e274-4ca3-b5c2-4857cdea05e5" providerId="ADAL" clId="{E59D5B29-251C-4BB7-9439-EAC0484E6EC2}" dt="2023-09-21T07:19:58.416" v="85"/>
          <ac:picMkLst>
            <pc:docMk/>
            <pc:sldMk cId="787822469" sldId="354"/>
            <ac:picMk id="6" creationId="{603FB37E-833E-EE42-86E2-4DBA96372537}"/>
          </ac:picMkLst>
        </pc:picChg>
      </pc:sldChg>
    </pc:docChg>
  </pc:docChgLst>
  <pc:docChgLst>
    <pc:chgData name="BOBIN, Thomas" userId="94ed93d9-e274-4ca3-b5c2-4857cdea05e5" providerId="ADAL" clId="{D7D08DF2-7622-4A6F-BCF1-73639879EA7B}"/>
    <pc:docChg chg="undo custSel addSld delSld modSld sldOrd">
      <pc:chgData name="BOBIN, Thomas" userId="94ed93d9-e274-4ca3-b5c2-4857cdea05e5" providerId="ADAL" clId="{D7D08DF2-7622-4A6F-BCF1-73639879EA7B}" dt="2022-11-17T17:00:42.237" v="4814" actId="20577"/>
      <pc:docMkLst>
        <pc:docMk/>
      </pc:docMkLst>
      <pc:sldChg chg="addSp modSp mod">
        <pc:chgData name="BOBIN, Thomas" userId="94ed93d9-e274-4ca3-b5c2-4857cdea05e5" providerId="ADAL" clId="{D7D08DF2-7622-4A6F-BCF1-73639879EA7B}" dt="2022-11-09T12:45:56.246" v="173" actId="1076"/>
        <pc:sldMkLst>
          <pc:docMk/>
          <pc:sldMk cId="1718781474" sldId="256"/>
        </pc:sldMkLst>
        <pc:picChg chg="mod">
          <ac:chgData name="BOBIN, Thomas" userId="94ed93d9-e274-4ca3-b5c2-4857cdea05e5" providerId="ADAL" clId="{D7D08DF2-7622-4A6F-BCF1-73639879EA7B}" dt="2022-11-09T12:45:51.364" v="168" actId="1037"/>
          <ac:picMkLst>
            <pc:docMk/>
            <pc:sldMk cId="1718781474" sldId="256"/>
            <ac:picMk id="7" creationId="{FB2679BE-C9C4-566A-23B0-62B1EF456C21}"/>
          </ac:picMkLst>
        </pc:picChg>
        <pc:picChg chg="add mod">
          <ac:chgData name="BOBIN, Thomas" userId="94ed93d9-e274-4ca3-b5c2-4857cdea05e5" providerId="ADAL" clId="{D7D08DF2-7622-4A6F-BCF1-73639879EA7B}" dt="2022-11-09T12:45:56.246" v="173" actId="1076"/>
          <ac:picMkLst>
            <pc:docMk/>
            <pc:sldMk cId="1718781474" sldId="256"/>
            <ac:picMk id="17" creationId="{5C0BE4F9-DB04-B253-D4C4-3610254CAC44}"/>
          </ac:picMkLst>
        </pc:picChg>
      </pc:sldChg>
      <pc:sldChg chg="addSp delSp modSp mod">
        <pc:chgData name="BOBIN, Thomas" userId="94ed93d9-e274-4ca3-b5c2-4857cdea05e5" providerId="ADAL" clId="{D7D08DF2-7622-4A6F-BCF1-73639879EA7B}" dt="2022-11-17T16:57:14.266" v="4711" actId="20577"/>
        <pc:sldMkLst>
          <pc:docMk/>
          <pc:sldMk cId="596668775" sldId="258"/>
        </pc:sldMkLst>
        <pc:spChg chg="add mod ord">
          <ac:chgData name="BOBIN, Thomas" userId="94ed93d9-e274-4ca3-b5c2-4857cdea05e5" providerId="ADAL" clId="{D7D08DF2-7622-4A6F-BCF1-73639879EA7B}" dt="2022-11-10T16:41:14.482" v="1932" actId="171"/>
          <ac:spMkLst>
            <pc:docMk/>
            <pc:sldMk cId="596668775" sldId="258"/>
            <ac:spMk id="2" creationId="{AA51149C-D594-0387-75C3-BE70B297385D}"/>
          </ac:spMkLst>
        </pc:spChg>
        <pc:spChg chg="mod">
          <ac:chgData name="BOBIN, Thomas" userId="94ed93d9-e274-4ca3-b5c2-4857cdea05e5" providerId="ADAL" clId="{D7D08DF2-7622-4A6F-BCF1-73639879EA7B}" dt="2022-11-17T16:56:57.136" v="4707" actId="20577"/>
          <ac:spMkLst>
            <pc:docMk/>
            <pc:sldMk cId="596668775" sldId="258"/>
            <ac:spMk id="4" creationId="{00000000-0000-0000-0000-000000000000}"/>
          </ac:spMkLst>
        </pc:spChg>
        <pc:spChg chg="mod">
          <ac:chgData name="BOBIN, Thomas" userId="94ed93d9-e274-4ca3-b5c2-4857cdea05e5" providerId="ADAL" clId="{D7D08DF2-7622-4A6F-BCF1-73639879EA7B}" dt="2022-11-10T16:42:05.572" v="1959" actId="1035"/>
          <ac:spMkLst>
            <pc:docMk/>
            <pc:sldMk cId="596668775" sldId="258"/>
            <ac:spMk id="6" creationId="{00000000-0000-0000-0000-000000000000}"/>
          </ac:spMkLst>
        </pc:spChg>
        <pc:spChg chg="del">
          <ac:chgData name="BOBIN, Thomas" userId="94ed93d9-e274-4ca3-b5c2-4857cdea05e5" providerId="ADAL" clId="{D7D08DF2-7622-4A6F-BCF1-73639879EA7B}" dt="2022-11-10T16:42:12.436" v="1960" actId="478"/>
          <ac:spMkLst>
            <pc:docMk/>
            <pc:sldMk cId="596668775" sldId="258"/>
            <ac:spMk id="7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7T16:57:14.266" v="4711" actId="20577"/>
          <ac:spMkLst>
            <pc:docMk/>
            <pc:sldMk cId="596668775" sldId="258"/>
            <ac:spMk id="7" creationId="{CFD519AA-8F80-7106-9CBA-207CD68AB80C}"/>
          </ac:spMkLst>
        </pc:spChg>
        <pc:spChg chg="mod">
          <ac:chgData name="BOBIN, Thomas" userId="94ed93d9-e274-4ca3-b5c2-4857cdea05e5" providerId="ADAL" clId="{D7D08DF2-7622-4A6F-BCF1-73639879EA7B}" dt="2022-11-14T08:55:37.403" v="2043" actId="20577"/>
          <ac:spMkLst>
            <pc:docMk/>
            <pc:sldMk cId="596668775" sldId="258"/>
            <ac:spMk id="9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4T16:29:50.955" v="3907" actId="20577"/>
          <ac:spMkLst>
            <pc:docMk/>
            <pc:sldMk cId="596668775" sldId="258"/>
            <ac:spMk id="15" creationId="{CE78C233-0EBA-A912-C300-629EBD47EBCA}"/>
          </ac:spMkLst>
        </pc:spChg>
        <pc:picChg chg="add mod">
          <ac:chgData name="BOBIN, Thomas" userId="94ed93d9-e274-4ca3-b5c2-4857cdea05e5" providerId="ADAL" clId="{D7D08DF2-7622-4A6F-BCF1-73639879EA7B}" dt="2022-11-10T16:42:48.108" v="1967"/>
          <ac:picMkLst>
            <pc:docMk/>
            <pc:sldMk cId="596668775" sldId="258"/>
            <ac:picMk id="3" creationId="{8154CF00-EDCA-E67D-C1A6-C1428197BA97}"/>
          </ac:picMkLst>
        </pc:picChg>
        <pc:picChg chg="add del mod">
          <ac:chgData name="BOBIN, Thomas" userId="94ed93d9-e274-4ca3-b5c2-4857cdea05e5" providerId="ADAL" clId="{D7D08DF2-7622-4A6F-BCF1-73639879EA7B}" dt="2022-11-10T16:43:34.917" v="1980" actId="931"/>
          <ac:picMkLst>
            <pc:docMk/>
            <pc:sldMk cId="596668775" sldId="258"/>
            <ac:picMk id="12" creationId="{330F0FF4-C8C1-E30F-5A63-AD799C851243}"/>
          </ac:picMkLst>
        </pc:picChg>
        <pc:picChg chg="add del mod">
          <ac:chgData name="BOBIN, Thomas" userId="94ed93d9-e274-4ca3-b5c2-4857cdea05e5" providerId="ADAL" clId="{D7D08DF2-7622-4A6F-BCF1-73639879EA7B}" dt="2022-11-10T16:43:40.889" v="1982" actId="21"/>
          <ac:picMkLst>
            <pc:docMk/>
            <pc:sldMk cId="596668775" sldId="258"/>
            <ac:picMk id="14" creationId="{0C8E35F7-CE58-36B6-9751-4BEE31C0BE24}"/>
          </ac:picMkLst>
        </pc:picChg>
      </pc:sldChg>
      <pc:sldChg chg="addSp delSp modSp mod ord">
        <pc:chgData name="BOBIN, Thomas" userId="94ed93d9-e274-4ca3-b5c2-4857cdea05e5" providerId="ADAL" clId="{D7D08DF2-7622-4A6F-BCF1-73639879EA7B}" dt="2022-11-17T16:58:38.610" v="4753" actId="20577"/>
        <pc:sldMkLst>
          <pc:docMk/>
          <pc:sldMk cId="65157426" sldId="259"/>
        </pc:sldMkLst>
        <pc:spChg chg="add mod">
          <ac:chgData name="BOBIN, Thomas" userId="94ed93d9-e274-4ca3-b5c2-4857cdea05e5" providerId="ADAL" clId="{D7D08DF2-7622-4A6F-BCF1-73639879EA7B}" dt="2022-11-17T16:26:13.116" v="4416" actId="1076"/>
          <ac:spMkLst>
            <pc:docMk/>
            <pc:sldMk cId="65157426" sldId="259"/>
            <ac:spMk id="2" creationId="{4942288B-D9E0-6A0B-9679-FE01BC912D35}"/>
          </ac:spMkLst>
        </pc:spChg>
        <pc:spChg chg="mod">
          <ac:chgData name="BOBIN, Thomas" userId="94ed93d9-e274-4ca3-b5c2-4857cdea05e5" providerId="ADAL" clId="{D7D08DF2-7622-4A6F-BCF1-73639879EA7B}" dt="2022-11-14T08:55:50.709" v="2045"/>
          <ac:spMkLst>
            <pc:docMk/>
            <pc:sldMk cId="65157426" sldId="259"/>
            <ac:spMk id="3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7T16:26:13.116" v="4416" actId="1076"/>
          <ac:spMkLst>
            <pc:docMk/>
            <pc:sldMk cId="65157426" sldId="259"/>
            <ac:spMk id="5" creationId="{901F6B7B-B107-B36D-0DD9-FBFDCFF61673}"/>
          </ac:spMkLst>
        </pc:spChg>
        <pc:spChg chg="add del mod">
          <ac:chgData name="BOBIN, Thomas" userId="94ed93d9-e274-4ca3-b5c2-4857cdea05e5" providerId="ADAL" clId="{D7D08DF2-7622-4A6F-BCF1-73639879EA7B}" dt="2022-11-16T07:25:02.865" v="4254" actId="21"/>
          <ac:spMkLst>
            <pc:docMk/>
            <pc:sldMk cId="65157426" sldId="259"/>
            <ac:spMk id="7" creationId="{3AE652AA-4215-5C39-A682-FD5632247203}"/>
          </ac:spMkLst>
        </pc:spChg>
        <pc:spChg chg="add del mod">
          <ac:chgData name="BOBIN, Thomas" userId="94ed93d9-e274-4ca3-b5c2-4857cdea05e5" providerId="ADAL" clId="{D7D08DF2-7622-4A6F-BCF1-73639879EA7B}" dt="2022-11-09T13:17:33.705" v="425" actId="478"/>
          <ac:spMkLst>
            <pc:docMk/>
            <pc:sldMk cId="65157426" sldId="259"/>
            <ac:spMk id="7" creationId="{83E103FE-2856-EE7F-DB41-356329BAF033}"/>
          </ac:spMkLst>
        </pc:spChg>
        <pc:spChg chg="add del mod">
          <ac:chgData name="BOBIN, Thomas" userId="94ed93d9-e274-4ca3-b5c2-4857cdea05e5" providerId="ADAL" clId="{D7D08DF2-7622-4A6F-BCF1-73639879EA7B}" dt="2022-11-10T16:34:00.309" v="1779" actId="478"/>
          <ac:spMkLst>
            <pc:docMk/>
            <pc:sldMk cId="65157426" sldId="259"/>
            <ac:spMk id="8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7T16:26:13.116" v="4416" actId="1076"/>
          <ac:spMkLst>
            <pc:docMk/>
            <pc:sldMk cId="65157426" sldId="259"/>
            <ac:spMk id="9" creationId="{2B10B274-B33C-FC65-41AE-276FA6946794}"/>
          </ac:spMkLst>
        </pc:spChg>
        <pc:spChg chg="add del mod">
          <ac:chgData name="BOBIN, Thomas" userId="94ed93d9-e274-4ca3-b5c2-4857cdea05e5" providerId="ADAL" clId="{D7D08DF2-7622-4A6F-BCF1-73639879EA7B}" dt="2022-11-14T12:54:42.941" v="2440" actId="478"/>
          <ac:spMkLst>
            <pc:docMk/>
            <pc:sldMk cId="65157426" sldId="259"/>
            <ac:spMk id="10" creationId="{749505EC-A112-880B-95D7-B9E910F05ACC}"/>
          </ac:spMkLst>
        </pc:spChg>
        <pc:spChg chg="mod">
          <ac:chgData name="BOBIN, Thomas" userId="94ed93d9-e274-4ca3-b5c2-4857cdea05e5" providerId="ADAL" clId="{D7D08DF2-7622-4A6F-BCF1-73639879EA7B}" dt="2022-11-17T16:26:13.116" v="4416" actId="1076"/>
          <ac:spMkLst>
            <pc:docMk/>
            <pc:sldMk cId="65157426" sldId="259"/>
            <ac:spMk id="11" creationId="{00000000-0000-0000-0000-000000000000}"/>
          </ac:spMkLst>
        </pc:spChg>
        <pc:spChg chg="del mod">
          <ac:chgData name="BOBIN, Thomas" userId="94ed93d9-e274-4ca3-b5c2-4857cdea05e5" providerId="ADAL" clId="{D7D08DF2-7622-4A6F-BCF1-73639879EA7B}" dt="2022-11-09T13:17:29.844" v="424" actId="478"/>
          <ac:spMkLst>
            <pc:docMk/>
            <pc:sldMk cId="65157426" sldId="259"/>
            <ac:spMk id="12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6T07:24:14.138" v="4248" actId="1076"/>
          <ac:spMkLst>
            <pc:docMk/>
            <pc:sldMk cId="65157426" sldId="259"/>
            <ac:spMk id="12" creationId="{3789BD96-EA9B-BB97-A0DC-C73010D1A081}"/>
          </ac:spMkLst>
        </pc:spChg>
        <pc:spChg chg="del">
          <ac:chgData name="BOBIN, Thomas" userId="94ed93d9-e274-4ca3-b5c2-4857cdea05e5" providerId="ADAL" clId="{D7D08DF2-7622-4A6F-BCF1-73639879EA7B}" dt="2022-11-09T13:22:50.999" v="551" actId="478"/>
          <ac:spMkLst>
            <pc:docMk/>
            <pc:sldMk cId="65157426" sldId="259"/>
            <ac:spMk id="13" creationId="{00000000-0000-0000-0000-000000000000}"/>
          </ac:spMkLst>
        </pc:spChg>
        <pc:spChg chg="del">
          <ac:chgData name="BOBIN, Thomas" userId="94ed93d9-e274-4ca3-b5c2-4857cdea05e5" providerId="ADAL" clId="{D7D08DF2-7622-4A6F-BCF1-73639879EA7B}" dt="2022-11-09T13:23:44.378" v="557" actId="478"/>
          <ac:spMkLst>
            <pc:docMk/>
            <pc:sldMk cId="65157426" sldId="259"/>
            <ac:spMk id="14" creationId="{00000000-0000-0000-0000-000000000000}"/>
          </ac:spMkLst>
        </pc:spChg>
        <pc:spChg chg="add del mod">
          <ac:chgData name="BOBIN, Thomas" userId="94ed93d9-e274-4ca3-b5c2-4857cdea05e5" providerId="ADAL" clId="{D7D08DF2-7622-4A6F-BCF1-73639879EA7B}" dt="2022-11-16T07:24:52.218" v="4252" actId="21"/>
          <ac:spMkLst>
            <pc:docMk/>
            <pc:sldMk cId="65157426" sldId="259"/>
            <ac:spMk id="14" creationId="{07219483-3809-31DF-761B-D525E8660A58}"/>
          </ac:spMkLst>
        </pc:spChg>
        <pc:spChg chg="del">
          <ac:chgData name="BOBIN, Thomas" userId="94ed93d9-e274-4ca3-b5c2-4857cdea05e5" providerId="ADAL" clId="{D7D08DF2-7622-4A6F-BCF1-73639879EA7B}" dt="2022-11-09T13:23:36.502" v="553" actId="478"/>
          <ac:spMkLst>
            <pc:docMk/>
            <pc:sldMk cId="65157426" sldId="259"/>
            <ac:spMk id="15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7T16:26:35.955" v="4450" actId="20577"/>
          <ac:spMkLst>
            <pc:docMk/>
            <pc:sldMk cId="65157426" sldId="259"/>
            <ac:spMk id="15" creationId="{B6C5B432-1CCD-E078-C012-64E231EF8B6A}"/>
          </ac:spMkLst>
        </pc:spChg>
        <pc:spChg chg="del">
          <ac:chgData name="BOBIN, Thomas" userId="94ed93d9-e274-4ca3-b5c2-4857cdea05e5" providerId="ADAL" clId="{D7D08DF2-7622-4A6F-BCF1-73639879EA7B}" dt="2022-11-09T13:23:38.266" v="554" actId="478"/>
          <ac:spMkLst>
            <pc:docMk/>
            <pc:sldMk cId="65157426" sldId="259"/>
            <ac:spMk id="16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7T16:26:26.420" v="4419" actId="1076"/>
          <ac:spMkLst>
            <pc:docMk/>
            <pc:sldMk cId="65157426" sldId="259"/>
            <ac:spMk id="17" creationId="{D87AAC34-E6DB-ECC1-E77A-84E112497585}"/>
          </ac:spMkLst>
        </pc:spChg>
        <pc:spChg chg="add mod">
          <ac:chgData name="BOBIN, Thomas" userId="94ed93d9-e274-4ca3-b5c2-4857cdea05e5" providerId="ADAL" clId="{D7D08DF2-7622-4A6F-BCF1-73639879EA7B}" dt="2022-11-17T16:25:58.129" v="4414" actId="1076"/>
          <ac:spMkLst>
            <pc:docMk/>
            <pc:sldMk cId="65157426" sldId="259"/>
            <ac:spMk id="18" creationId="{BCE72765-1A8F-B1BE-2F04-06C9F194C1CE}"/>
          </ac:spMkLst>
        </pc:spChg>
        <pc:spChg chg="add mod">
          <ac:chgData name="BOBIN, Thomas" userId="94ed93d9-e274-4ca3-b5c2-4857cdea05e5" providerId="ADAL" clId="{D7D08DF2-7622-4A6F-BCF1-73639879EA7B}" dt="2022-11-17T16:25:58.129" v="4414" actId="1076"/>
          <ac:spMkLst>
            <pc:docMk/>
            <pc:sldMk cId="65157426" sldId="259"/>
            <ac:spMk id="19" creationId="{C5A6381B-3EE1-B9E0-10C3-CA1694E0BED9}"/>
          </ac:spMkLst>
        </pc:spChg>
        <pc:spChg chg="add mod">
          <ac:chgData name="BOBIN, Thomas" userId="94ed93d9-e274-4ca3-b5c2-4857cdea05e5" providerId="ADAL" clId="{D7D08DF2-7622-4A6F-BCF1-73639879EA7B}" dt="2022-11-17T16:25:58.129" v="4414" actId="1076"/>
          <ac:spMkLst>
            <pc:docMk/>
            <pc:sldMk cId="65157426" sldId="259"/>
            <ac:spMk id="20" creationId="{9D6DAE63-C59A-57FD-A5C6-21C830E7C730}"/>
          </ac:spMkLst>
        </pc:spChg>
        <pc:spChg chg="add del mod">
          <ac:chgData name="BOBIN, Thomas" userId="94ed93d9-e274-4ca3-b5c2-4857cdea05e5" providerId="ADAL" clId="{D7D08DF2-7622-4A6F-BCF1-73639879EA7B}" dt="2022-11-09T13:23:50.280" v="559" actId="478"/>
          <ac:spMkLst>
            <pc:docMk/>
            <pc:sldMk cId="65157426" sldId="259"/>
            <ac:spMk id="22" creationId="{08FFAE99-C137-A365-621C-C4CB26C557BF}"/>
          </ac:spMkLst>
        </pc:spChg>
        <pc:spChg chg="add del mod">
          <ac:chgData name="BOBIN, Thomas" userId="94ed93d9-e274-4ca3-b5c2-4857cdea05e5" providerId="ADAL" clId="{D7D08DF2-7622-4A6F-BCF1-73639879EA7B}" dt="2022-11-09T13:23:39.812" v="555" actId="478"/>
          <ac:spMkLst>
            <pc:docMk/>
            <pc:sldMk cId="65157426" sldId="259"/>
            <ac:spMk id="24" creationId="{0E0B5E33-4211-6367-0145-A904AA1608EA}"/>
          </ac:spMkLst>
        </pc:spChg>
        <pc:spChg chg="add mod">
          <ac:chgData name="BOBIN, Thomas" userId="94ed93d9-e274-4ca3-b5c2-4857cdea05e5" providerId="ADAL" clId="{D7D08DF2-7622-4A6F-BCF1-73639879EA7B}" dt="2022-11-17T16:27:50.427" v="4466" actId="1076"/>
          <ac:spMkLst>
            <pc:docMk/>
            <pc:sldMk cId="65157426" sldId="259"/>
            <ac:spMk id="25" creationId="{8A9606EC-C3C9-2258-6366-3B53C9938BF8}"/>
          </ac:spMkLst>
        </pc:spChg>
        <pc:spChg chg="add del mod">
          <ac:chgData name="BOBIN, Thomas" userId="94ed93d9-e274-4ca3-b5c2-4857cdea05e5" providerId="ADAL" clId="{D7D08DF2-7622-4A6F-BCF1-73639879EA7B}" dt="2022-11-09T13:23:41.948" v="556" actId="478"/>
          <ac:spMkLst>
            <pc:docMk/>
            <pc:sldMk cId="65157426" sldId="259"/>
            <ac:spMk id="26" creationId="{6BE2FFD3-4380-5853-95C8-C4C55310B361}"/>
          </ac:spMkLst>
        </pc:spChg>
        <pc:spChg chg="add mod">
          <ac:chgData name="BOBIN, Thomas" userId="94ed93d9-e274-4ca3-b5c2-4857cdea05e5" providerId="ADAL" clId="{D7D08DF2-7622-4A6F-BCF1-73639879EA7B}" dt="2022-11-17T16:28:53.996" v="4558" actId="20577"/>
          <ac:spMkLst>
            <pc:docMk/>
            <pc:sldMk cId="65157426" sldId="259"/>
            <ac:spMk id="26" creationId="{DE25B182-5AF2-3D82-7DC8-7AA695D66FDF}"/>
          </ac:spMkLst>
        </pc:spChg>
        <pc:spChg chg="add del mod">
          <ac:chgData name="BOBIN, Thomas" userId="94ed93d9-e274-4ca3-b5c2-4857cdea05e5" providerId="ADAL" clId="{D7D08DF2-7622-4A6F-BCF1-73639879EA7B}" dt="2022-11-09T13:23:46.674" v="558" actId="478"/>
          <ac:spMkLst>
            <pc:docMk/>
            <pc:sldMk cId="65157426" sldId="259"/>
            <ac:spMk id="28" creationId="{318048FE-CF65-9578-2057-179BAF80762F}"/>
          </ac:spMkLst>
        </pc:spChg>
        <pc:spChg chg="add mod">
          <ac:chgData name="BOBIN, Thomas" userId="94ed93d9-e274-4ca3-b5c2-4857cdea05e5" providerId="ADAL" clId="{D7D08DF2-7622-4A6F-BCF1-73639879EA7B}" dt="2022-11-17T16:58:38.610" v="4753" actId="20577"/>
          <ac:spMkLst>
            <pc:docMk/>
            <pc:sldMk cId="65157426" sldId="259"/>
            <ac:spMk id="28" creationId="{D2B35830-33D2-7718-E40F-886A82524895}"/>
          </ac:spMkLst>
        </pc:spChg>
        <pc:spChg chg="add del mod">
          <ac:chgData name="BOBIN, Thomas" userId="94ed93d9-e274-4ca3-b5c2-4857cdea05e5" providerId="ADAL" clId="{D7D08DF2-7622-4A6F-BCF1-73639879EA7B}" dt="2022-11-10T16:34:00.309" v="1779" actId="478"/>
          <ac:spMkLst>
            <pc:docMk/>
            <pc:sldMk cId="65157426" sldId="259"/>
            <ac:spMk id="32" creationId="{50AE5789-4ED7-F19A-5AF7-0D2EF3B2384C}"/>
          </ac:spMkLst>
        </pc:spChg>
        <pc:spChg chg="add del mod">
          <ac:chgData name="BOBIN, Thomas" userId="94ed93d9-e274-4ca3-b5c2-4857cdea05e5" providerId="ADAL" clId="{D7D08DF2-7622-4A6F-BCF1-73639879EA7B}" dt="2022-11-10T16:33:58.870" v="1776"/>
          <ac:spMkLst>
            <pc:docMk/>
            <pc:sldMk cId="65157426" sldId="259"/>
            <ac:spMk id="33" creationId="{FCFCE65E-19FA-2778-D603-BE9B9F868744}"/>
          </ac:spMkLst>
        </pc:spChg>
        <pc:spChg chg="add del mod">
          <ac:chgData name="BOBIN, Thomas" userId="94ed93d9-e274-4ca3-b5c2-4857cdea05e5" providerId="ADAL" clId="{D7D08DF2-7622-4A6F-BCF1-73639879EA7B}" dt="2022-11-10T16:33:58.870" v="1776"/>
          <ac:spMkLst>
            <pc:docMk/>
            <pc:sldMk cId="65157426" sldId="259"/>
            <ac:spMk id="34" creationId="{1ACD3774-1B41-9BF7-03CB-78AA27C2DA00}"/>
          </ac:spMkLst>
        </pc:spChg>
        <pc:spChg chg="del">
          <ac:chgData name="BOBIN, Thomas" userId="94ed93d9-e274-4ca3-b5c2-4857cdea05e5" providerId="ADAL" clId="{D7D08DF2-7622-4A6F-BCF1-73639879EA7B}" dt="2022-11-09T13:17:16.386" v="417" actId="478"/>
          <ac:spMkLst>
            <pc:docMk/>
            <pc:sldMk cId="65157426" sldId="259"/>
            <ac:spMk id="38" creationId="{00000000-0000-0000-0000-000000000000}"/>
          </ac:spMkLst>
        </pc:spChg>
        <pc:spChg chg="del">
          <ac:chgData name="BOBIN, Thomas" userId="94ed93d9-e274-4ca3-b5c2-4857cdea05e5" providerId="ADAL" clId="{D7D08DF2-7622-4A6F-BCF1-73639879EA7B}" dt="2022-11-09T13:17:21.795" v="420" actId="478"/>
          <ac:spMkLst>
            <pc:docMk/>
            <pc:sldMk cId="65157426" sldId="259"/>
            <ac:spMk id="39" creationId="{00000000-0000-0000-0000-000000000000}"/>
          </ac:spMkLst>
        </pc:spChg>
        <pc:spChg chg="del">
          <ac:chgData name="BOBIN, Thomas" userId="94ed93d9-e274-4ca3-b5c2-4857cdea05e5" providerId="ADAL" clId="{D7D08DF2-7622-4A6F-BCF1-73639879EA7B}" dt="2022-11-09T13:17:23.371" v="421" actId="478"/>
          <ac:spMkLst>
            <pc:docMk/>
            <pc:sldMk cId="65157426" sldId="259"/>
            <ac:spMk id="40" creationId="{00000000-0000-0000-0000-000000000000}"/>
          </ac:spMkLst>
        </pc:spChg>
        <pc:spChg chg="del mod">
          <ac:chgData name="BOBIN, Thomas" userId="94ed93d9-e274-4ca3-b5c2-4857cdea05e5" providerId="ADAL" clId="{D7D08DF2-7622-4A6F-BCF1-73639879EA7B}" dt="2022-11-09T13:17:24.838" v="422" actId="478"/>
          <ac:spMkLst>
            <pc:docMk/>
            <pc:sldMk cId="65157426" sldId="259"/>
            <ac:spMk id="41" creationId="{00000000-0000-0000-0000-000000000000}"/>
          </ac:spMkLst>
        </pc:spChg>
        <pc:spChg chg="del">
          <ac:chgData name="BOBIN, Thomas" userId="94ed93d9-e274-4ca3-b5c2-4857cdea05e5" providerId="ADAL" clId="{D7D08DF2-7622-4A6F-BCF1-73639879EA7B}" dt="2022-11-09T13:17:20.746" v="419" actId="478"/>
          <ac:spMkLst>
            <pc:docMk/>
            <pc:sldMk cId="65157426" sldId="259"/>
            <ac:spMk id="42" creationId="{00000000-0000-0000-0000-000000000000}"/>
          </ac:spMkLst>
        </pc:spChg>
        <pc:spChg chg="del">
          <ac:chgData name="BOBIN, Thomas" userId="94ed93d9-e274-4ca3-b5c2-4857cdea05e5" providerId="ADAL" clId="{D7D08DF2-7622-4A6F-BCF1-73639879EA7B}" dt="2022-11-09T13:17:17.430" v="418" actId="478"/>
          <ac:spMkLst>
            <pc:docMk/>
            <pc:sldMk cId="65157426" sldId="259"/>
            <ac:spMk id="43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7T16:26:13.116" v="4416" actId="1076"/>
          <ac:spMkLst>
            <pc:docMk/>
            <pc:sldMk cId="65157426" sldId="259"/>
            <ac:spMk id="47" creationId="{0150DAEA-B11B-5FB2-8089-C73DFA412D2A}"/>
          </ac:spMkLst>
        </pc:spChg>
        <pc:spChg chg="add mod">
          <ac:chgData name="BOBIN, Thomas" userId="94ed93d9-e274-4ca3-b5c2-4857cdea05e5" providerId="ADAL" clId="{D7D08DF2-7622-4A6F-BCF1-73639879EA7B}" dt="2022-11-17T16:26:13.116" v="4416" actId="1076"/>
          <ac:spMkLst>
            <pc:docMk/>
            <pc:sldMk cId="65157426" sldId="259"/>
            <ac:spMk id="48" creationId="{0F6B4C3F-EA40-6360-0E1C-2F4DFF765E24}"/>
          </ac:spMkLst>
        </pc:spChg>
        <pc:spChg chg="add del mod">
          <ac:chgData name="BOBIN, Thomas" userId="94ed93d9-e274-4ca3-b5c2-4857cdea05e5" providerId="ADAL" clId="{D7D08DF2-7622-4A6F-BCF1-73639879EA7B}" dt="2022-11-14T12:53:12.403" v="2429"/>
          <ac:spMkLst>
            <pc:docMk/>
            <pc:sldMk cId="65157426" sldId="259"/>
            <ac:spMk id="49" creationId="{E8294E0A-E8D5-48BE-1A92-A2FE58A24B27}"/>
          </ac:spMkLst>
        </pc:spChg>
        <pc:spChg chg="add del mod">
          <ac:chgData name="BOBIN, Thomas" userId="94ed93d9-e274-4ca3-b5c2-4857cdea05e5" providerId="ADAL" clId="{D7D08DF2-7622-4A6F-BCF1-73639879EA7B}" dt="2022-11-14T12:53:14.951" v="2431"/>
          <ac:spMkLst>
            <pc:docMk/>
            <pc:sldMk cId="65157426" sldId="259"/>
            <ac:spMk id="50" creationId="{C6EBC1C7-8BA5-E85E-7114-1761E392FE22}"/>
          </ac:spMkLst>
        </pc:spChg>
        <pc:spChg chg="add mod">
          <ac:chgData name="BOBIN, Thomas" userId="94ed93d9-e274-4ca3-b5c2-4857cdea05e5" providerId="ADAL" clId="{D7D08DF2-7622-4A6F-BCF1-73639879EA7B}" dt="2022-11-17T16:26:13.116" v="4416" actId="1076"/>
          <ac:spMkLst>
            <pc:docMk/>
            <pc:sldMk cId="65157426" sldId="259"/>
            <ac:spMk id="51" creationId="{C6B28893-39F8-6DEA-C151-548F1789770E}"/>
          </ac:spMkLst>
        </pc:spChg>
        <pc:spChg chg="add mod">
          <ac:chgData name="BOBIN, Thomas" userId="94ed93d9-e274-4ca3-b5c2-4857cdea05e5" providerId="ADAL" clId="{D7D08DF2-7622-4A6F-BCF1-73639879EA7B}" dt="2022-11-17T16:28:20.123" v="4537" actId="20577"/>
          <ac:spMkLst>
            <pc:docMk/>
            <pc:sldMk cId="65157426" sldId="259"/>
            <ac:spMk id="52" creationId="{58C6BF58-35AF-2E7B-497A-536D74B283A3}"/>
          </ac:spMkLst>
        </pc:spChg>
        <pc:spChg chg="add mod">
          <ac:chgData name="BOBIN, Thomas" userId="94ed93d9-e274-4ca3-b5c2-4857cdea05e5" providerId="ADAL" clId="{D7D08DF2-7622-4A6F-BCF1-73639879EA7B}" dt="2022-11-17T16:26:13.116" v="4416" actId="1076"/>
          <ac:spMkLst>
            <pc:docMk/>
            <pc:sldMk cId="65157426" sldId="259"/>
            <ac:spMk id="53" creationId="{7265126D-0C40-71A7-31C9-DC342034A5B5}"/>
          </ac:spMkLst>
        </pc:spChg>
        <pc:spChg chg="add del mod">
          <ac:chgData name="BOBIN, Thomas" userId="94ed93d9-e274-4ca3-b5c2-4857cdea05e5" providerId="ADAL" clId="{D7D08DF2-7622-4A6F-BCF1-73639879EA7B}" dt="2022-11-14T15:05:50.008" v="3173" actId="478"/>
          <ac:spMkLst>
            <pc:docMk/>
            <pc:sldMk cId="65157426" sldId="259"/>
            <ac:spMk id="54" creationId="{054C0AFA-118D-5505-AE48-BBACBD51E99E}"/>
          </ac:spMkLst>
        </pc:spChg>
        <pc:spChg chg="add mod">
          <ac:chgData name="BOBIN, Thomas" userId="94ed93d9-e274-4ca3-b5c2-4857cdea05e5" providerId="ADAL" clId="{D7D08DF2-7622-4A6F-BCF1-73639879EA7B}" dt="2022-11-17T16:58:06.447" v="4713" actId="1076"/>
          <ac:spMkLst>
            <pc:docMk/>
            <pc:sldMk cId="65157426" sldId="259"/>
            <ac:spMk id="55" creationId="{AC859B0C-9EDD-1683-A833-D570BEEAABF4}"/>
          </ac:spMkLst>
        </pc:spChg>
        <pc:spChg chg="add mod">
          <ac:chgData name="BOBIN, Thomas" userId="94ed93d9-e274-4ca3-b5c2-4857cdea05e5" providerId="ADAL" clId="{D7D08DF2-7622-4A6F-BCF1-73639879EA7B}" dt="2022-11-17T16:26:13.116" v="4416" actId="1076"/>
          <ac:spMkLst>
            <pc:docMk/>
            <pc:sldMk cId="65157426" sldId="259"/>
            <ac:spMk id="56" creationId="{BB42585C-2D1E-B3CB-112F-8F2CA1CB532C}"/>
          </ac:spMkLst>
        </pc:spChg>
        <pc:spChg chg="add mod">
          <ac:chgData name="BOBIN, Thomas" userId="94ed93d9-e274-4ca3-b5c2-4857cdea05e5" providerId="ADAL" clId="{D7D08DF2-7622-4A6F-BCF1-73639879EA7B}" dt="2022-11-17T16:25:58.129" v="4414" actId="1076"/>
          <ac:spMkLst>
            <pc:docMk/>
            <pc:sldMk cId="65157426" sldId="259"/>
            <ac:spMk id="58" creationId="{AAF00FE8-B9C0-48EF-4F74-BA112031FDD0}"/>
          </ac:spMkLst>
        </pc:spChg>
        <pc:spChg chg="add mod">
          <ac:chgData name="BOBIN, Thomas" userId="94ed93d9-e274-4ca3-b5c2-4857cdea05e5" providerId="ADAL" clId="{D7D08DF2-7622-4A6F-BCF1-73639879EA7B}" dt="2022-11-17T16:25:58.129" v="4414" actId="1076"/>
          <ac:spMkLst>
            <pc:docMk/>
            <pc:sldMk cId="65157426" sldId="259"/>
            <ac:spMk id="59" creationId="{62E6A7BB-8872-EEC2-7567-D77A6B695B58}"/>
          </ac:spMkLst>
        </pc:spChg>
        <pc:spChg chg="add mod">
          <ac:chgData name="BOBIN, Thomas" userId="94ed93d9-e274-4ca3-b5c2-4857cdea05e5" providerId="ADAL" clId="{D7D08DF2-7622-4A6F-BCF1-73639879EA7B}" dt="2022-11-17T16:25:58.129" v="4414" actId="1076"/>
          <ac:spMkLst>
            <pc:docMk/>
            <pc:sldMk cId="65157426" sldId="259"/>
            <ac:spMk id="63" creationId="{AE7F13E3-33B5-8119-4488-E04B928A16BE}"/>
          </ac:spMkLst>
        </pc:spChg>
        <pc:spChg chg="add mod">
          <ac:chgData name="BOBIN, Thomas" userId="94ed93d9-e274-4ca3-b5c2-4857cdea05e5" providerId="ADAL" clId="{D7D08DF2-7622-4A6F-BCF1-73639879EA7B}" dt="2022-11-17T16:25:58.129" v="4414" actId="1076"/>
          <ac:spMkLst>
            <pc:docMk/>
            <pc:sldMk cId="65157426" sldId="259"/>
            <ac:spMk id="1024" creationId="{E72FE84B-B6BB-BC7D-5413-CFA5315574C3}"/>
          </ac:spMkLst>
        </pc:spChg>
        <pc:spChg chg="add mod">
          <ac:chgData name="BOBIN, Thomas" userId="94ed93d9-e274-4ca3-b5c2-4857cdea05e5" providerId="ADAL" clId="{D7D08DF2-7622-4A6F-BCF1-73639879EA7B}" dt="2022-11-17T16:26:18.682" v="4417" actId="1076"/>
          <ac:spMkLst>
            <pc:docMk/>
            <pc:sldMk cId="65157426" sldId="259"/>
            <ac:spMk id="1025" creationId="{5FFB1E79-7889-AF97-5268-111AAF5A596A}"/>
          </ac:spMkLst>
        </pc:spChg>
        <pc:picChg chg="add del mod">
          <ac:chgData name="BOBIN, Thomas" userId="94ed93d9-e274-4ca3-b5c2-4857cdea05e5" providerId="ADAL" clId="{D7D08DF2-7622-4A6F-BCF1-73639879EA7B}" dt="2022-11-16T07:25:02.865" v="4254" actId="21"/>
          <ac:picMkLst>
            <pc:docMk/>
            <pc:sldMk cId="65157426" sldId="259"/>
            <ac:picMk id="6" creationId="{B447A3C0-EEE7-CC1C-90E4-0FB01A6E0676}"/>
          </ac:picMkLst>
        </pc:picChg>
        <pc:picChg chg="add mod">
          <ac:chgData name="BOBIN, Thomas" userId="94ed93d9-e274-4ca3-b5c2-4857cdea05e5" providerId="ADAL" clId="{D7D08DF2-7622-4A6F-BCF1-73639879EA7B}" dt="2022-11-16T07:24:14.138" v="4248" actId="1076"/>
          <ac:picMkLst>
            <pc:docMk/>
            <pc:sldMk cId="65157426" sldId="259"/>
            <ac:picMk id="10" creationId="{DDAC670A-5A14-6BD3-F98F-4EFB4C4DF8B5}"/>
          </ac:picMkLst>
        </pc:picChg>
        <pc:picChg chg="add del mod">
          <ac:chgData name="BOBIN, Thomas" userId="94ed93d9-e274-4ca3-b5c2-4857cdea05e5" providerId="ADAL" clId="{D7D08DF2-7622-4A6F-BCF1-73639879EA7B}" dt="2022-11-16T07:24:52.218" v="4252" actId="21"/>
          <ac:picMkLst>
            <pc:docMk/>
            <pc:sldMk cId="65157426" sldId="259"/>
            <ac:picMk id="13" creationId="{8DC3F0F4-8DB0-C3B7-0339-0A56F40AD264}"/>
          </ac:picMkLst>
        </pc:picChg>
        <pc:picChg chg="add del mod">
          <ac:chgData name="BOBIN, Thomas" userId="94ed93d9-e274-4ca3-b5c2-4857cdea05e5" providerId="ADAL" clId="{D7D08DF2-7622-4A6F-BCF1-73639879EA7B}" dt="2022-11-17T16:26:57.141" v="4456" actId="478"/>
          <ac:picMkLst>
            <pc:docMk/>
            <pc:sldMk cId="65157426" sldId="259"/>
            <ac:picMk id="21" creationId="{AD21DDF3-3C13-8491-76EC-3B7CB543C933}"/>
          </ac:picMkLst>
        </pc:picChg>
        <pc:picChg chg="add mod modCrop">
          <ac:chgData name="BOBIN, Thomas" userId="94ed93d9-e274-4ca3-b5c2-4857cdea05e5" providerId="ADAL" clId="{D7D08DF2-7622-4A6F-BCF1-73639879EA7B}" dt="2022-11-17T16:30:33.930" v="4572" actId="1076"/>
          <ac:picMkLst>
            <pc:docMk/>
            <pc:sldMk cId="65157426" sldId="259"/>
            <ac:picMk id="23" creationId="{2D26336A-0461-4EA8-7F1D-145D30395BA0}"/>
          </ac:picMkLst>
        </pc:picChg>
        <pc:picChg chg="add mod">
          <ac:chgData name="BOBIN, Thomas" userId="94ed93d9-e274-4ca3-b5c2-4857cdea05e5" providerId="ADAL" clId="{D7D08DF2-7622-4A6F-BCF1-73639879EA7B}" dt="2022-11-17T16:27:50.427" v="4466" actId="1076"/>
          <ac:picMkLst>
            <pc:docMk/>
            <pc:sldMk cId="65157426" sldId="259"/>
            <ac:picMk id="24" creationId="{4F6C72AF-4574-92AC-2933-A4955A1D35DD}"/>
          </ac:picMkLst>
        </pc:picChg>
        <pc:picChg chg="add mod modCrop">
          <ac:chgData name="BOBIN, Thomas" userId="94ed93d9-e274-4ca3-b5c2-4857cdea05e5" providerId="ADAL" clId="{D7D08DF2-7622-4A6F-BCF1-73639879EA7B}" dt="2022-11-17T16:30:35.649" v="4573" actId="1076"/>
          <ac:picMkLst>
            <pc:docMk/>
            <pc:sldMk cId="65157426" sldId="259"/>
            <ac:picMk id="27" creationId="{66722985-62EF-1658-E094-64DC7F7CB9E5}"/>
          </ac:picMkLst>
        </pc:picChg>
        <pc:picChg chg="add del mod">
          <ac:chgData name="BOBIN, Thomas" userId="94ed93d9-e274-4ca3-b5c2-4857cdea05e5" providerId="ADAL" clId="{D7D08DF2-7622-4A6F-BCF1-73639879EA7B}" dt="2022-11-10T16:33:59.828" v="1778" actId="478"/>
          <ac:picMkLst>
            <pc:docMk/>
            <pc:sldMk cId="65157426" sldId="259"/>
            <ac:picMk id="30" creationId="{EC42C65A-E9D2-7178-7AA6-999EE6C51F6A}"/>
          </ac:picMkLst>
        </pc:picChg>
        <pc:picChg chg="add del mod">
          <ac:chgData name="BOBIN, Thomas" userId="94ed93d9-e274-4ca3-b5c2-4857cdea05e5" providerId="ADAL" clId="{D7D08DF2-7622-4A6F-BCF1-73639879EA7B}" dt="2022-11-10T16:33:58.870" v="1776"/>
          <ac:picMkLst>
            <pc:docMk/>
            <pc:sldMk cId="65157426" sldId="259"/>
            <ac:picMk id="35" creationId="{D3306A18-0FDE-0BEE-52DE-2A1DEBA7EE37}"/>
          </ac:picMkLst>
        </pc:picChg>
        <pc:picChg chg="add mod">
          <ac:chgData name="BOBIN, Thomas" userId="94ed93d9-e274-4ca3-b5c2-4857cdea05e5" providerId="ADAL" clId="{D7D08DF2-7622-4A6F-BCF1-73639879EA7B}" dt="2022-11-10T16:44:21.836" v="1998"/>
          <ac:picMkLst>
            <pc:docMk/>
            <pc:sldMk cId="65157426" sldId="259"/>
            <ac:picMk id="36" creationId="{740D240B-2663-1DAD-469C-010614F08804}"/>
          </ac:picMkLst>
        </pc:picChg>
        <pc:picChg chg="add mod">
          <ac:chgData name="BOBIN, Thomas" userId="94ed93d9-e274-4ca3-b5c2-4857cdea05e5" providerId="ADAL" clId="{D7D08DF2-7622-4A6F-BCF1-73639879EA7B}" dt="2022-11-17T16:26:13.116" v="4416" actId="1076"/>
          <ac:picMkLst>
            <pc:docMk/>
            <pc:sldMk cId="65157426" sldId="259"/>
            <ac:picMk id="37" creationId="{9D9101D2-27EA-98B9-3C68-69F58C632A05}"/>
          </ac:picMkLst>
        </pc:picChg>
        <pc:picChg chg="add mod">
          <ac:chgData name="BOBIN, Thomas" userId="94ed93d9-e274-4ca3-b5c2-4857cdea05e5" providerId="ADAL" clId="{D7D08DF2-7622-4A6F-BCF1-73639879EA7B}" dt="2022-11-17T16:26:13.116" v="4416" actId="1076"/>
          <ac:picMkLst>
            <pc:docMk/>
            <pc:sldMk cId="65157426" sldId="259"/>
            <ac:picMk id="44" creationId="{B94EF242-4641-40A4-24CE-A8C437F40BA4}"/>
          </ac:picMkLst>
        </pc:picChg>
        <pc:picChg chg="add mod">
          <ac:chgData name="BOBIN, Thomas" userId="94ed93d9-e274-4ca3-b5c2-4857cdea05e5" providerId="ADAL" clId="{D7D08DF2-7622-4A6F-BCF1-73639879EA7B}" dt="2022-11-17T16:26:13.116" v="4416" actId="1076"/>
          <ac:picMkLst>
            <pc:docMk/>
            <pc:sldMk cId="65157426" sldId="259"/>
            <ac:picMk id="45" creationId="{751D2E63-8940-E3CF-CEB8-11703A8618AA}"/>
          </ac:picMkLst>
        </pc:picChg>
        <pc:picChg chg="add mod">
          <ac:chgData name="BOBIN, Thomas" userId="94ed93d9-e274-4ca3-b5c2-4857cdea05e5" providerId="ADAL" clId="{D7D08DF2-7622-4A6F-BCF1-73639879EA7B}" dt="2022-11-17T16:27:53.678" v="4467" actId="1076"/>
          <ac:picMkLst>
            <pc:docMk/>
            <pc:sldMk cId="65157426" sldId="259"/>
            <ac:picMk id="46" creationId="{B6523993-AF7A-3546-2CCF-169D2CF0ECEB}"/>
          </ac:picMkLst>
        </pc:picChg>
        <pc:picChg chg="add mod">
          <ac:chgData name="BOBIN, Thomas" userId="94ed93d9-e274-4ca3-b5c2-4857cdea05e5" providerId="ADAL" clId="{D7D08DF2-7622-4A6F-BCF1-73639879EA7B}" dt="2022-11-17T16:25:58.129" v="4414" actId="1076"/>
          <ac:picMkLst>
            <pc:docMk/>
            <pc:sldMk cId="65157426" sldId="259"/>
            <ac:picMk id="57" creationId="{74F0AB44-188C-D265-045E-C0F91D4D1B00}"/>
          </ac:picMkLst>
        </pc:picChg>
        <pc:picChg chg="add mod">
          <ac:chgData name="BOBIN, Thomas" userId="94ed93d9-e274-4ca3-b5c2-4857cdea05e5" providerId="ADAL" clId="{D7D08DF2-7622-4A6F-BCF1-73639879EA7B}" dt="2022-11-17T16:25:58.129" v="4414" actId="1076"/>
          <ac:picMkLst>
            <pc:docMk/>
            <pc:sldMk cId="65157426" sldId="259"/>
            <ac:picMk id="61" creationId="{4DBACA2E-7B7E-E845-4F1A-B45D56E16C56}"/>
          </ac:picMkLst>
        </pc:picChg>
        <pc:picChg chg="add mod">
          <ac:chgData name="BOBIN, Thomas" userId="94ed93d9-e274-4ca3-b5c2-4857cdea05e5" providerId="ADAL" clId="{D7D08DF2-7622-4A6F-BCF1-73639879EA7B}" dt="2022-11-17T16:25:58.129" v="4414" actId="1076"/>
          <ac:picMkLst>
            <pc:docMk/>
            <pc:sldMk cId="65157426" sldId="259"/>
            <ac:picMk id="62" creationId="{A64ABA60-9F04-1C15-BF48-F029AD5D8FB6}"/>
          </ac:picMkLst>
        </pc:picChg>
        <pc:picChg chg="add mod">
          <ac:chgData name="BOBIN, Thomas" userId="94ed93d9-e274-4ca3-b5c2-4857cdea05e5" providerId="ADAL" clId="{D7D08DF2-7622-4A6F-BCF1-73639879EA7B}" dt="2022-11-17T16:26:13.116" v="4416" actId="1076"/>
          <ac:picMkLst>
            <pc:docMk/>
            <pc:sldMk cId="65157426" sldId="259"/>
            <ac:picMk id="1026" creationId="{202469BC-1448-3E0F-6EEA-A755ED09B4E3}"/>
          </ac:picMkLst>
        </pc:picChg>
        <pc:picChg chg="add mod">
          <ac:chgData name="BOBIN, Thomas" userId="94ed93d9-e274-4ca3-b5c2-4857cdea05e5" providerId="ADAL" clId="{D7D08DF2-7622-4A6F-BCF1-73639879EA7B}" dt="2022-11-17T16:26:13.116" v="4416" actId="1076"/>
          <ac:picMkLst>
            <pc:docMk/>
            <pc:sldMk cId="65157426" sldId="259"/>
            <ac:picMk id="1028" creationId="{E700D24E-8BE4-401D-DDDD-13F84D3DA4F5}"/>
          </ac:picMkLst>
        </pc:picChg>
        <pc:picChg chg="add mod">
          <ac:chgData name="BOBIN, Thomas" userId="94ed93d9-e274-4ca3-b5c2-4857cdea05e5" providerId="ADAL" clId="{D7D08DF2-7622-4A6F-BCF1-73639879EA7B}" dt="2022-11-17T16:26:13.116" v="4416" actId="1076"/>
          <ac:picMkLst>
            <pc:docMk/>
            <pc:sldMk cId="65157426" sldId="259"/>
            <ac:picMk id="1030" creationId="{D31F321C-C750-E7B4-8696-39D0EC9E6762}"/>
          </ac:picMkLst>
        </pc:picChg>
        <pc:picChg chg="add mod">
          <ac:chgData name="BOBIN, Thomas" userId="94ed93d9-e274-4ca3-b5c2-4857cdea05e5" providerId="ADAL" clId="{D7D08DF2-7622-4A6F-BCF1-73639879EA7B}" dt="2022-11-17T16:26:13.116" v="4416" actId="1076"/>
          <ac:picMkLst>
            <pc:docMk/>
            <pc:sldMk cId="65157426" sldId="259"/>
            <ac:picMk id="1032" creationId="{2A25FC7A-A839-D137-A064-49DB70AE5354}"/>
          </ac:picMkLst>
        </pc:picChg>
        <pc:picChg chg="add mod">
          <ac:chgData name="BOBIN, Thomas" userId="94ed93d9-e274-4ca3-b5c2-4857cdea05e5" providerId="ADAL" clId="{D7D08DF2-7622-4A6F-BCF1-73639879EA7B}" dt="2022-11-17T16:28:34.245" v="4538" actId="1076"/>
          <ac:picMkLst>
            <pc:docMk/>
            <pc:sldMk cId="65157426" sldId="259"/>
            <ac:picMk id="1034" creationId="{CC967B16-6D49-3806-DD2A-E897E1253897}"/>
          </ac:picMkLst>
        </pc:picChg>
        <pc:picChg chg="add mod">
          <ac:chgData name="BOBIN, Thomas" userId="94ed93d9-e274-4ca3-b5c2-4857cdea05e5" providerId="ADAL" clId="{D7D08DF2-7622-4A6F-BCF1-73639879EA7B}" dt="2022-11-17T16:26:27.612" v="4420" actId="1076"/>
          <ac:picMkLst>
            <pc:docMk/>
            <pc:sldMk cId="65157426" sldId="259"/>
            <ac:picMk id="1036" creationId="{9BDC5C40-D8B6-610E-A631-EEF007FECEB6}"/>
          </ac:picMkLst>
        </pc:picChg>
        <pc:picChg chg="add mod">
          <ac:chgData name="BOBIN, Thomas" userId="94ed93d9-e274-4ca3-b5c2-4857cdea05e5" providerId="ADAL" clId="{D7D08DF2-7622-4A6F-BCF1-73639879EA7B}" dt="2022-11-17T16:25:58.129" v="4414" actId="1076"/>
          <ac:picMkLst>
            <pc:docMk/>
            <pc:sldMk cId="65157426" sldId="259"/>
            <ac:picMk id="1038" creationId="{90B8F1D3-640A-E478-A41E-76CD48C1F98E}"/>
          </ac:picMkLst>
        </pc:picChg>
        <pc:picChg chg="add mod">
          <ac:chgData name="BOBIN, Thomas" userId="94ed93d9-e274-4ca3-b5c2-4857cdea05e5" providerId="ADAL" clId="{D7D08DF2-7622-4A6F-BCF1-73639879EA7B}" dt="2022-11-17T16:25:58.129" v="4414" actId="1076"/>
          <ac:picMkLst>
            <pc:docMk/>
            <pc:sldMk cId="65157426" sldId="259"/>
            <ac:picMk id="1040" creationId="{9AF9AAF5-513F-55A3-0DC6-7E178B7AB964}"/>
          </ac:picMkLst>
        </pc:picChg>
        <pc:picChg chg="add mod">
          <ac:chgData name="BOBIN, Thomas" userId="94ed93d9-e274-4ca3-b5c2-4857cdea05e5" providerId="ADAL" clId="{D7D08DF2-7622-4A6F-BCF1-73639879EA7B}" dt="2022-11-17T16:28:36.093" v="4539" actId="1076"/>
          <ac:picMkLst>
            <pc:docMk/>
            <pc:sldMk cId="65157426" sldId="259"/>
            <ac:picMk id="1042" creationId="{4D925599-F5A8-E082-EBFA-31C3AA139AE0}"/>
          </ac:picMkLst>
        </pc:picChg>
        <pc:picChg chg="add mod">
          <ac:chgData name="BOBIN, Thomas" userId="94ed93d9-e274-4ca3-b5c2-4857cdea05e5" providerId="ADAL" clId="{D7D08DF2-7622-4A6F-BCF1-73639879EA7B}" dt="2022-11-17T16:29:21.576" v="4563" actId="1076"/>
          <ac:picMkLst>
            <pc:docMk/>
            <pc:sldMk cId="65157426" sldId="259"/>
            <ac:picMk id="2050" creationId="{F60B1C9F-E920-3FC9-0FC8-337F522035F8}"/>
          </ac:picMkLst>
        </pc:picChg>
      </pc:sldChg>
      <pc:sldChg chg="addSp delSp modSp add del mod">
        <pc:chgData name="BOBIN, Thomas" userId="94ed93d9-e274-4ca3-b5c2-4857cdea05e5" providerId="ADAL" clId="{D7D08DF2-7622-4A6F-BCF1-73639879EA7B}" dt="2022-11-14T16:41:00.424" v="4043" actId="1076"/>
        <pc:sldMkLst>
          <pc:docMk/>
          <pc:sldMk cId="1311582212" sldId="260"/>
        </pc:sldMkLst>
        <pc:spChg chg="mod">
          <ac:chgData name="BOBIN, Thomas" userId="94ed93d9-e274-4ca3-b5c2-4857cdea05e5" providerId="ADAL" clId="{D7D08DF2-7622-4A6F-BCF1-73639879EA7B}" dt="2022-11-14T09:10:07.194" v="2154" actId="20577"/>
          <ac:spMkLst>
            <pc:docMk/>
            <pc:sldMk cId="1311582212" sldId="260"/>
            <ac:spMk id="2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4T09:00:00.430" v="2152" actId="20577"/>
          <ac:spMkLst>
            <pc:docMk/>
            <pc:sldMk cId="1311582212" sldId="260"/>
            <ac:spMk id="4" creationId="{7D5380AA-C364-E43A-6A07-1DFD542B8B85}"/>
          </ac:spMkLst>
        </pc:spChg>
        <pc:spChg chg="add mod">
          <ac:chgData name="BOBIN, Thomas" userId="94ed93d9-e274-4ca3-b5c2-4857cdea05e5" providerId="ADAL" clId="{D7D08DF2-7622-4A6F-BCF1-73639879EA7B}" dt="2022-11-14T16:41:00.424" v="4043" actId="1076"/>
          <ac:spMkLst>
            <pc:docMk/>
            <pc:sldMk cId="1311582212" sldId="260"/>
            <ac:spMk id="8" creationId="{D458ABAA-C786-AAF0-2DFF-331844CF2F9F}"/>
          </ac:spMkLst>
        </pc:spChg>
        <pc:spChg chg="del mod">
          <ac:chgData name="BOBIN, Thomas" userId="94ed93d9-e274-4ca3-b5c2-4857cdea05e5" providerId="ADAL" clId="{D7D08DF2-7622-4A6F-BCF1-73639879EA7B}" dt="2022-11-14T16:40:32.122" v="4019" actId="478"/>
          <ac:spMkLst>
            <pc:docMk/>
            <pc:sldMk cId="1311582212" sldId="260"/>
            <ac:spMk id="13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4T09:10:33.720" v="2168" actId="1038"/>
          <ac:spMkLst>
            <pc:docMk/>
            <pc:sldMk cId="1311582212" sldId="260"/>
            <ac:spMk id="14" creationId="{140F1CF9-F8FD-A835-974F-90F83C676572}"/>
          </ac:spMkLst>
        </pc:spChg>
        <pc:spChg chg="add del mod">
          <ac:chgData name="BOBIN, Thomas" userId="94ed93d9-e274-4ca3-b5c2-4857cdea05e5" providerId="ADAL" clId="{D7D08DF2-7622-4A6F-BCF1-73639879EA7B}" dt="2022-11-14T16:40:55.353" v="4041" actId="478"/>
          <ac:spMkLst>
            <pc:docMk/>
            <pc:sldMk cId="1311582212" sldId="260"/>
            <ac:spMk id="15" creationId="{B2DACAE4-7538-E1E0-5AE1-1FFDB0E761F4}"/>
          </ac:spMkLst>
        </pc:spChg>
        <pc:spChg chg="add mod">
          <ac:chgData name="BOBIN, Thomas" userId="94ed93d9-e274-4ca3-b5c2-4857cdea05e5" providerId="ADAL" clId="{D7D08DF2-7622-4A6F-BCF1-73639879EA7B}" dt="2022-11-14T16:40:21.297" v="4014" actId="2085"/>
          <ac:spMkLst>
            <pc:docMk/>
            <pc:sldMk cId="1311582212" sldId="260"/>
            <ac:spMk id="16" creationId="{2B571CC1-B281-BBEE-2F4C-D347A5809065}"/>
          </ac:spMkLst>
        </pc:spChg>
        <pc:picChg chg="add mod">
          <ac:chgData name="BOBIN, Thomas" userId="94ed93d9-e274-4ca3-b5c2-4857cdea05e5" providerId="ADAL" clId="{D7D08DF2-7622-4A6F-BCF1-73639879EA7B}" dt="2022-11-14T09:10:40.868" v="2169" actId="1076"/>
          <ac:picMkLst>
            <pc:docMk/>
            <pc:sldMk cId="1311582212" sldId="260"/>
            <ac:picMk id="9" creationId="{27CCD0EF-8762-06E9-1191-B526F002B848}"/>
          </ac:picMkLst>
        </pc:picChg>
        <pc:picChg chg="add mod">
          <ac:chgData name="BOBIN, Thomas" userId="94ed93d9-e274-4ca3-b5c2-4857cdea05e5" providerId="ADAL" clId="{D7D08DF2-7622-4A6F-BCF1-73639879EA7B}" dt="2022-11-14T09:10:40.868" v="2169" actId="1076"/>
          <ac:picMkLst>
            <pc:docMk/>
            <pc:sldMk cId="1311582212" sldId="260"/>
            <ac:picMk id="10" creationId="{9C2E3F88-7206-52E9-351B-4FC275D7F454}"/>
          </ac:picMkLst>
        </pc:picChg>
        <pc:picChg chg="add mod">
          <ac:chgData name="BOBIN, Thomas" userId="94ed93d9-e274-4ca3-b5c2-4857cdea05e5" providerId="ADAL" clId="{D7D08DF2-7622-4A6F-BCF1-73639879EA7B}" dt="2022-11-14T16:40:40.643" v="4021"/>
          <ac:picMkLst>
            <pc:docMk/>
            <pc:sldMk cId="1311582212" sldId="260"/>
            <ac:picMk id="17" creationId="{BF352244-B3A2-A472-8477-05EC1372553F}"/>
          </ac:picMkLst>
        </pc:picChg>
        <pc:cxnChg chg="add mod">
          <ac:chgData name="BOBIN, Thomas" userId="94ed93d9-e274-4ca3-b5c2-4857cdea05e5" providerId="ADAL" clId="{D7D08DF2-7622-4A6F-BCF1-73639879EA7B}" dt="2022-11-14T08:56:29.017" v="2052" actId="1076"/>
          <ac:cxnSpMkLst>
            <pc:docMk/>
            <pc:sldMk cId="1311582212" sldId="260"/>
            <ac:cxnSpMk id="7" creationId="{CF5CC123-35E8-4DAC-EBE8-85D7DE786A2F}"/>
          </ac:cxnSpMkLst>
        </pc:cxnChg>
        <pc:cxnChg chg="add del mod">
          <ac:chgData name="BOBIN, Thomas" userId="94ed93d9-e274-4ca3-b5c2-4857cdea05e5" providerId="ADAL" clId="{D7D08DF2-7622-4A6F-BCF1-73639879EA7B}" dt="2022-11-14T16:40:56.577" v="4042" actId="478"/>
          <ac:cxnSpMkLst>
            <pc:docMk/>
            <pc:sldMk cId="1311582212" sldId="260"/>
            <ac:cxnSpMk id="18" creationId="{2DB749F7-B773-B0D1-8A70-210DD8672FEF}"/>
          </ac:cxnSpMkLst>
        </pc:cxnChg>
      </pc:sldChg>
      <pc:sldChg chg="addSp delSp modSp mod">
        <pc:chgData name="BOBIN, Thomas" userId="94ed93d9-e274-4ca3-b5c2-4857cdea05e5" providerId="ADAL" clId="{D7D08DF2-7622-4A6F-BCF1-73639879EA7B}" dt="2022-11-14T16:30:37.151" v="3911"/>
        <pc:sldMkLst>
          <pc:docMk/>
          <pc:sldMk cId="2174496250" sldId="261"/>
        </pc:sldMkLst>
        <pc:spChg chg="mod">
          <ac:chgData name="BOBIN, Thomas" userId="94ed93d9-e274-4ca3-b5c2-4857cdea05e5" providerId="ADAL" clId="{D7D08DF2-7622-4A6F-BCF1-73639879EA7B}" dt="2022-11-14T08:55:46.448" v="2044"/>
          <ac:spMkLst>
            <pc:docMk/>
            <pc:sldMk cId="2174496250" sldId="261"/>
            <ac:spMk id="3" creationId="{00000000-0000-0000-0000-000000000000}"/>
          </ac:spMkLst>
        </pc:spChg>
        <pc:spChg chg="add del mod">
          <ac:chgData name="BOBIN, Thomas" userId="94ed93d9-e274-4ca3-b5c2-4857cdea05e5" providerId="ADAL" clId="{D7D08DF2-7622-4A6F-BCF1-73639879EA7B}" dt="2022-11-10T16:19:57.575" v="1515" actId="478"/>
          <ac:spMkLst>
            <pc:docMk/>
            <pc:sldMk cId="2174496250" sldId="261"/>
            <ac:spMk id="6" creationId="{6EF26DB9-4E82-7497-1043-B75263DA1248}"/>
          </ac:spMkLst>
        </pc:spChg>
        <pc:spChg chg="add del mod">
          <ac:chgData name="BOBIN, Thomas" userId="94ed93d9-e274-4ca3-b5c2-4857cdea05e5" providerId="ADAL" clId="{D7D08DF2-7622-4A6F-BCF1-73639879EA7B}" dt="2022-11-14T08:54:31.277" v="2021" actId="1076"/>
          <ac:spMkLst>
            <pc:docMk/>
            <pc:sldMk cId="2174496250" sldId="261"/>
            <ac:spMk id="7" creationId="{00000000-0000-0000-0000-000000000000}"/>
          </ac:spMkLst>
        </pc:spChg>
        <pc:spChg chg="add del mod">
          <ac:chgData name="BOBIN, Thomas" userId="94ed93d9-e274-4ca3-b5c2-4857cdea05e5" providerId="ADAL" clId="{D7D08DF2-7622-4A6F-BCF1-73639879EA7B}" dt="2022-11-10T16:20:09.288" v="1518" actId="478"/>
          <ac:spMkLst>
            <pc:docMk/>
            <pc:sldMk cId="2174496250" sldId="261"/>
            <ac:spMk id="9" creationId="{6F070D5B-8C91-31F9-6D1E-DB5CC46C61FF}"/>
          </ac:spMkLst>
        </pc:spChg>
        <pc:spChg chg="del mod">
          <ac:chgData name="BOBIN, Thomas" userId="94ed93d9-e274-4ca3-b5c2-4857cdea05e5" providerId="ADAL" clId="{D7D08DF2-7622-4A6F-BCF1-73639879EA7B}" dt="2022-11-10T16:19:54.200" v="1512" actId="478"/>
          <ac:spMkLst>
            <pc:docMk/>
            <pc:sldMk cId="2174496250" sldId="261"/>
            <ac:spMk id="10" creationId="{00000000-0000-0000-0000-000000000000}"/>
          </ac:spMkLst>
        </pc:spChg>
        <pc:spChg chg="del">
          <ac:chgData name="BOBIN, Thomas" userId="94ed93d9-e274-4ca3-b5c2-4857cdea05e5" providerId="ADAL" clId="{D7D08DF2-7622-4A6F-BCF1-73639879EA7B}" dt="2022-11-10T16:19:55.595" v="1513" actId="478"/>
          <ac:spMkLst>
            <pc:docMk/>
            <pc:sldMk cId="2174496250" sldId="261"/>
            <ac:spMk id="11" creationId="{00000000-0000-0000-0000-000000000000}"/>
          </ac:spMkLst>
        </pc:spChg>
        <pc:spChg chg="del">
          <ac:chgData name="BOBIN, Thomas" userId="94ed93d9-e274-4ca3-b5c2-4857cdea05e5" providerId="ADAL" clId="{D7D08DF2-7622-4A6F-BCF1-73639879EA7B}" dt="2022-11-10T16:20:15.530" v="1520" actId="478"/>
          <ac:spMkLst>
            <pc:docMk/>
            <pc:sldMk cId="2174496250" sldId="261"/>
            <ac:spMk id="12" creationId="{00000000-0000-0000-0000-000000000000}"/>
          </ac:spMkLst>
        </pc:spChg>
        <pc:spChg chg="add del mod">
          <ac:chgData name="BOBIN, Thomas" userId="94ed93d9-e274-4ca3-b5c2-4857cdea05e5" providerId="ADAL" clId="{D7D08DF2-7622-4A6F-BCF1-73639879EA7B}" dt="2022-11-10T16:20:00.447" v="1517" actId="478"/>
          <ac:spMkLst>
            <pc:docMk/>
            <pc:sldMk cId="2174496250" sldId="261"/>
            <ac:spMk id="14" creationId="{5F0EEDA3-9159-EDA1-AD08-B90BF405DADC}"/>
          </ac:spMkLst>
        </pc:spChg>
        <pc:spChg chg="add del mod">
          <ac:chgData name="BOBIN, Thomas" userId="94ed93d9-e274-4ca3-b5c2-4857cdea05e5" providerId="ADAL" clId="{D7D08DF2-7622-4A6F-BCF1-73639879EA7B}" dt="2022-11-10T16:20:17.768" v="1521" actId="478"/>
          <ac:spMkLst>
            <pc:docMk/>
            <pc:sldMk cId="2174496250" sldId="261"/>
            <ac:spMk id="16" creationId="{B30EDA07-3754-0AAE-7F43-00FBEB134C46}"/>
          </ac:spMkLst>
        </pc:spChg>
        <pc:spChg chg="add del mod">
          <ac:chgData name="BOBIN, Thomas" userId="94ed93d9-e274-4ca3-b5c2-4857cdea05e5" providerId="ADAL" clId="{D7D08DF2-7622-4A6F-BCF1-73639879EA7B}" dt="2022-11-10T16:21:51.724" v="1544" actId="478"/>
          <ac:spMkLst>
            <pc:docMk/>
            <pc:sldMk cId="2174496250" sldId="261"/>
            <ac:spMk id="17" creationId="{E076FDE2-C7F6-8C06-B7AC-BE494E341E6D}"/>
          </ac:spMkLst>
        </pc:spChg>
        <pc:spChg chg="add del mod">
          <ac:chgData name="BOBIN, Thomas" userId="94ed93d9-e274-4ca3-b5c2-4857cdea05e5" providerId="ADAL" clId="{D7D08DF2-7622-4A6F-BCF1-73639879EA7B}" dt="2022-11-10T16:20:58.202" v="1532"/>
          <ac:spMkLst>
            <pc:docMk/>
            <pc:sldMk cId="2174496250" sldId="261"/>
            <ac:spMk id="18" creationId="{991FD343-886A-E1FF-C965-5CA2188A4F81}"/>
          </ac:spMkLst>
        </pc:spChg>
        <pc:spChg chg="add del mod">
          <ac:chgData name="BOBIN, Thomas" userId="94ed93d9-e274-4ca3-b5c2-4857cdea05e5" providerId="ADAL" clId="{D7D08DF2-7622-4A6F-BCF1-73639879EA7B}" dt="2022-11-10T16:21:47.211" v="1543" actId="478"/>
          <ac:spMkLst>
            <pc:docMk/>
            <pc:sldMk cId="2174496250" sldId="261"/>
            <ac:spMk id="19" creationId="{21312FE4-3BD2-4DC1-C882-FE16089A84D7}"/>
          </ac:spMkLst>
        </pc:spChg>
        <pc:spChg chg="add mod">
          <ac:chgData name="BOBIN, Thomas" userId="94ed93d9-e274-4ca3-b5c2-4857cdea05e5" providerId="ADAL" clId="{D7D08DF2-7622-4A6F-BCF1-73639879EA7B}" dt="2022-11-10T16:25:25.071" v="1635" actId="1076"/>
          <ac:spMkLst>
            <pc:docMk/>
            <pc:sldMk cId="2174496250" sldId="261"/>
            <ac:spMk id="20" creationId="{8C2F835E-5583-909C-619E-65FEA50664BC}"/>
          </ac:spMkLst>
        </pc:spChg>
        <pc:spChg chg="add mod">
          <ac:chgData name="BOBIN, Thomas" userId="94ed93d9-e274-4ca3-b5c2-4857cdea05e5" providerId="ADAL" clId="{D7D08DF2-7622-4A6F-BCF1-73639879EA7B}" dt="2022-11-10T16:25:38" v="1638" actId="1076"/>
          <ac:spMkLst>
            <pc:docMk/>
            <pc:sldMk cId="2174496250" sldId="261"/>
            <ac:spMk id="21" creationId="{571808D5-DC2D-43A1-FF49-E283A8E2C908}"/>
          </ac:spMkLst>
        </pc:spChg>
        <pc:spChg chg="add mod">
          <ac:chgData name="BOBIN, Thomas" userId="94ed93d9-e274-4ca3-b5c2-4857cdea05e5" providerId="ADAL" clId="{D7D08DF2-7622-4A6F-BCF1-73639879EA7B}" dt="2022-11-10T16:25:41.496" v="1639" actId="1076"/>
          <ac:spMkLst>
            <pc:docMk/>
            <pc:sldMk cId="2174496250" sldId="261"/>
            <ac:spMk id="22" creationId="{5CCB1A0B-D22B-61D9-B1B6-19048662E73C}"/>
          </ac:spMkLst>
        </pc:spChg>
        <pc:spChg chg="add mod">
          <ac:chgData name="BOBIN, Thomas" userId="94ed93d9-e274-4ca3-b5c2-4857cdea05e5" providerId="ADAL" clId="{D7D08DF2-7622-4A6F-BCF1-73639879EA7B}" dt="2022-11-14T08:53:46.686" v="2016" actId="1076"/>
          <ac:spMkLst>
            <pc:docMk/>
            <pc:sldMk cId="2174496250" sldId="261"/>
            <ac:spMk id="23" creationId="{B547F09A-A796-AA68-372F-24972D873441}"/>
          </ac:spMkLst>
        </pc:spChg>
        <pc:spChg chg="add mod">
          <ac:chgData name="BOBIN, Thomas" userId="94ed93d9-e274-4ca3-b5c2-4857cdea05e5" providerId="ADAL" clId="{D7D08DF2-7622-4A6F-BCF1-73639879EA7B}" dt="2022-11-14T08:54:08.373" v="2018" actId="1076"/>
          <ac:spMkLst>
            <pc:docMk/>
            <pc:sldMk cId="2174496250" sldId="261"/>
            <ac:spMk id="26" creationId="{87E478E7-2A59-243B-28E3-786F9B33B46B}"/>
          </ac:spMkLst>
        </pc:spChg>
        <pc:spChg chg="add mod">
          <ac:chgData name="BOBIN, Thomas" userId="94ed93d9-e274-4ca3-b5c2-4857cdea05e5" providerId="ADAL" clId="{D7D08DF2-7622-4A6F-BCF1-73639879EA7B}" dt="2022-11-14T08:54:46.553" v="2024" actId="14100"/>
          <ac:spMkLst>
            <pc:docMk/>
            <pc:sldMk cId="2174496250" sldId="261"/>
            <ac:spMk id="27" creationId="{4C0864E5-2E5A-FA1C-5EA7-EC854852B42F}"/>
          </ac:spMkLst>
        </pc:spChg>
        <pc:spChg chg="add mod">
          <ac:chgData name="BOBIN, Thomas" userId="94ed93d9-e274-4ca3-b5c2-4857cdea05e5" providerId="ADAL" clId="{D7D08DF2-7622-4A6F-BCF1-73639879EA7B}" dt="2022-11-14T08:54:43.120" v="2023" actId="14100"/>
          <ac:spMkLst>
            <pc:docMk/>
            <pc:sldMk cId="2174496250" sldId="261"/>
            <ac:spMk id="28" creationId="{6C49B07A-A139-3890-FE28-DC6A40728853}"/>
          </ac:spMkLst>
        </pc:spChg>
        <pc:spChg chg="add mod">
          <ac:chgData name="BOBIN, Thomas" userId="94ed93d9-e274-4ca3-b5c2-4857cdea05e5" providerId="ADAL" clId="{D7D08DF2-7622-4A6F-BCF1-73639879EA7B}" dt="2022-11-14T08:55:02.960" v="2026" actId="1076"/>
          <ac:spMkLst>
            <pc:docMk/>
            <pc:sldMk cId="2174496250" sldId="261"/>
            <ac:spMk id="29" creationId="{852276FD-1390-95D4-746B-C62F290C1541}"/>
          </ac:spMkLst>
        </pc:spChg>
        <pc:spChg chg="add mod">
          <ac:chgData name="BOBIN, Thomas" userId="94ed93d9-e274-4ca3-b5c2-4857cdea05e5" providerId="ADAL" clId="{D7D08DF2-7622-4A6F-BCF1-73639879EA7B}" dt="2022-11-10T16:24:27.217" v="1595" actId="571"/>
          <ac:spMkLst>
            <pc:docMk/>
            <pc:sldMk cId="2174496250" sldId="261"/>
            <ac:spMk id="30" creationId="{75F45A56-D2AA-70BD-A9E3-46D7593078AA}"/>
          </ac:spMkLst>
        </pc:spChg>
        <pc:spChg chg="add mod">
          <ac:chgData name="BOBIN, Thomas" userId="94ed93d9-e274-4ca3-b5c2-4857cdea05e5" providerId="ADAL" clId="{D7D08DF2-7622-4A6F-BCF1-73639879EA7B}" dt="2022-11-10T16:24:27.217" v="1595" actId="571"/>
          <ac:spMkLst>
            <pc:docMk/>
            <pc:sldMk cId="2174496250" sldId="261"/>
            <ac:spMk id="31" creationId="{BD43D179-20B2-44EA-4CB5-1846E886FC83}"/>
          </ac:spMkLst>
        </pc:spChg>
        <pc:spChg chg="add mod">
          <ac:chgData name="BOBIN, Thomas" userId="94ed93d9-e274-4ca3-b5c2-4857cdea05e5" providerId="ADAL" clId="{D7D08DF2-7622-4A6F-BCF1-73639879EA7B}" dt="2022-11-10T16:26:02.760" v="1645" actId="1076"/>
          <ac:spMkLst>
            <pc:docMk/>
            <pc:sldMk cId="2174496250" sldId="261"/>
            <ac:spMk id="33" creationId="{CD17B201-5063-5D42-7B74-16EB612B7B03}"/>
          </ac:spMkLst>
        </pc:spChg>
        <pc:spChg chg="add mod">
          <ac:chgData name="BOBIN, Thomas" userId="94ed93d9-e274-4ca3-b5c2-4857cdea05e5" providerId="ADAL" clId="{D7D08DF2-7622-4A6F-BCF1-73639879EA7B}" dt="2022-11-14T08:55:09.008" v="2027" actId="1076"/>
          <ac:spMkLst>
            <pc:docMk/>
            <pc:sldMk cId="2174496250" sldId="261"/>
            <ac:spMk id="34" creationId="{52011BBA-0EB6-3113-35A3-1C5C1F1049F7}"/>
          </ac:spMkLst>
        </pc:spChg>
        <pc:spChg chg="add del mod">
          <ac:chgData name="BOBIN, Thomas" userId="94ed93d9-e274-4ca3-b5c2-4857cdea05e5" providerId="ADAL" clId="{D7D08DF2-7622-4A6F-BCF1-73639879EA7B}" dt="2022-11-10T16:24:47.988" v="1602"/>
          <ac:spMkLst>
            <pc:docMk/>
            <pc:sldMk cId="2174496250" sldId="261"/>
            <ac:spMk id="35" creationId="{41387D49-B4AC-4C9F-AD63-DBDF468B43A1}"/>
          </ac:spMkLst>
        </pc:spChg>
        <pc:spChg chg="add mod">
          <ac:chgData name="BOBIN, Thomas" userId="94ed93d9-e274-4ca3-b5c2-4857cdea05e5" providerId="ADAL" clId="{D7D08DF2-7622-4A6F-BCF1-73639879EA7B}" dt="2022-11-10T16:27:08.329" v="1664" actId="1076"/>
          <ac:spMkLst>
            <pc:docMk/>
            <pc:sldMk cId="2174496250" sldId="261"/>
            <ac:spMk id="36" creationId="{4C5A63F4-D962-8487-7586-60528D481263}"/>
          </ac:spMkLst>
        </pc:spChg>
        <pc:spChg chg="add mod">
          <ac:chgData name="BOBIN, Thomas" userId="94ed93d9-e274-4ca3-b5c2-4857cdea05e5" providerId="ADAL" clId="{D7D08DF2-7622-4A6F-BCF1-73639879EA7B}" dt="2022-11-10T16:27:21.525" v="1669" actId="1076"/>
          <ac:spMkLst>
            <pc:docMk/>
            <pc:sldMk cId="2174496250" sldId="261"/>
            <ac:spMk id="37" creationId="{D8964B55-88C6-55E8-A211-D8C2EEF7B8FE}"/>
          </ac:spMkLst>
        </pc:spChg>
        <pc:spChg chg="add mod">
          <ac:chgData name="BOBIN, Thomas" userId="94ed93d9-e274-4ca3-b5c2-4857cdea05e5" providerId="ADAL" clId="{D7D08DF2-7622-4A6F-BCF1-73639879EA7B}" dt="2022-11-10T16:27:27.341" v="1671" actId="1076"/>
          <ac:spMkLst>
            <pc:docMk/>
            <pc:sldMk cId="2174496250" sldId="261"/>
            <ac:spMk id="38" creationId="{B031FB30-6A96-71C2-2FA3-11B64948627A}"/>
          </ac:spMkLst>
        </pc:spChg>
        <pc:spChg chg="add mod">
          <ac:chgData name="BOBIN, Thomas" userId="94ed93d9-e274-4ca3-b5c2-4857cdea05e5" providerId="ADAL" clId="{D7D08DF2-7622-4A6F-BCF1-73639879EA7B}" dt="2022-11-10T16:27:31.565" v="1673" actId="1076"/>
          <ac:spMkLst>
            <pc:docMk/>
            <pc:sldMk cId="2174496250" sldId="261"/>
            <ac:spMk id="39" creationId="{7BF9B7F5-7A65-5972-7D88-E3960FF18A87}"/>
          </ac:spMkLst>
        </pc:spChg>
        <pc:spChg chg="add mod">
          <ac:chgData name="BOBIN, Thomas" userId="94ed93d9-e274-4ca3-b5c2-4857cdea05e5" providerId="ADAL" clId="{D7D08DF2-7622-4A6F-BCF1-73639879EA7B}" dt="2022-11-14T08:54:08.373" v="2018" actId="1076"/>
          <ac:spMkLst>
            <pc:docMk/>
            <pc:sldMk cId="2174496250" sldId="261"/>
            <ac:spMk id="40" creationId="{8672E2EE-8649-526E-FB19-02AD7F48681E}"/>
          </ac:spMkLst>
        </pc:spChg>
        <pc:spChg chg="add mod">
          <ac:chgData name="BOBIN, Thomas" userId="94ed93d9-e274-4ca3-b5c2-4857cdea05e5" providerId="ADAL" clId="{D7D08DF2-7622-4A6F-BCF1-73639879EA7B}" dt="2022-11-14T08:54:37.937" v="2022" actId="1076"/>
          <ac:spMkLst>
            <pc:docMk/>
            <pc:sldMk cId="2174496250" sldId="261"/>
            <ac:spMk id="41" creationId="{44ACBEF3-23D4-A0E7-3F4C-C672BD5B828E}"/>
          </ac:spMkLst>
        </pc:spChg>
        <pc:spChg chg="add mod">
          <ac:chgData name="BOBIN, Thomas" userId="94ed93d9-e274-4ca3-b5c2-4857cdea05e5" providerId="ADAL" clId="{D7D08DF2-7622-4A6F-BCF1-73639879EA7B}" dt="2022-11-10T16:27:42.446" v="1679" actId="1076"/>
          <ac:spMkLst>
            <pc:docMk/>
            <pc:sldMk cId="2174496250" sldId="261"/>
            <ac:spMk id="42" creationId="{C3FB741A-CE48-54A5-9BCD-AAF71CA9921A}"/>
          </ac:spMkLst>
        </pc:spChg>
        <pc:spChg chg="add mod">
          <ac:chgData name="BOBIN, Thomas" userId="94ed93d9-e274-4ca3-b5c2-4857cdea05e5" providerId="ADAL" clId="{D7D08DF2-7622-4A6F-BCF1-73639879EA7B}" dt="2022-11-14T08:55:09.008" v="2027" actId="1076"/>
          <ac:spMkLst>
            <pc:docMk/>
            <pc:sldMk cId="2174496250" sldId="261"/>
            <ac:spMk id="43" creationId="{D72DCA6A-8562-9084-49E1-6E6886AAAC67}"/>
          </ac:spMkLst>
        </pc:spChg>
        <pc:spChg chg="add mod">
          <ac:chgData name="BOBIN, Thomas" userId="94ed93d9-e274-4ca3-b5c2-4857cdea05e5" providerId="ADAL" clId="{D7D08DF2-7622-4A6F-BCF1-73639879EA7B}" dt="2022-11-14T08:55:02.960" v="2026" actId="1076"/>
          <ac:spMkLst>
            <pc:docMk/>
            <pc:sldMk cId="2174496250" sldId="261"/>
            <ac:spMk id="44" creationId="{F803EE62-F8CB-2A7D-0982-9CFEEAB2D282}"/>
          </ac:spMkLst>
        </pc:spChg>
        <pc:spChg chg="add mod">
          <ac:chgData name="BOBIN, Thomas" userId="94ed93d9-e274-4ca3-b5c2-4857cdea05e5" providerId="ADAL" clId="{D7D08DF2-7622-4A6F-BCF1-73639879EA7B}" dt="2022-11-14T08:53:46.686" v="2016" actId="1076"/>
          <ac:spMkLst>
            <pc:docMk/>
            <pc:sldMk cId="2174496250" sldId="261"/>
            <ac:spMk id="45" creationId="{9F5F9608-1594-23BE-2A96-AA2510E1E6E5}"/>
          </ac:spMkLst>
        </pc:spChg>
        <pc:graphicFrameChg chg="add del mod modGraphic">
          <ac:chgData name="BOBIN, Thomas" userId="94ed93d9-e274-4ca3-b5c2-4857cdea05e5" providerId="ADAL" clId="{D7D08DF2-7622-4A6F-BCF1-73639879EA7B}" dt="2022-11-10T16:24:58.366" v="1604" actId="478"/>
          <ac:graphicFrameMkLst>
            <pc:docMk/>
            <pc:sldMk cId="2174496250" sldId="261"/>
            <ac:graphicFrameMk id="2" creationId="{B8A0386E-A834-A064-94E2-47CDF47EA735}"/>
          </ac:graphicFrameMkLst>
        </pc:graphicFrameChg>
        <pc:picChg chg="add del">
          <ac:chgData name="BOBIN, Thomas" userId="94ed93d9-e274-4ca3-b5c2-4857cdea05e5" providerId="ADAL" clId="{D7D08DF2-7622-4A6F-BCF1-73639879EA7B}" dt="2022-11-10T16:22:32.267" v="1555" actId="22"/>
          <ac:picMkLst>
            <pc:docMk/>
            <pc:sldMk cId="2174496250" sldId="261"/>
            <ac:picMk id="25" creationId="{DDEC688F-A433-3584-7599-C99A27E15899}"/>
          </ac:picMkLst>
        </pc:picChg>
        <pc:picChg chg="add del mod">
          <ac:chgData name="BOBIN, Thomas" userId="94ed93d9-e274-4ca3-b5c2-4857cdea05e5" providerId="ADAL" clId="{D7D08DF2-7622-4A6F-BCF1-73639879EA7B}" dt="2022-11-14T16:30:33.731" v="3910" actId="478"/>
          <ac:picMkLst>
            <pc:docMk/>
            <pc:sldMk cId="2174496250" sldId="261"/>
            <ac:picMk id="46" creationId="{AB3C6DD7-5EE7-EF33-318C-B8770D1C0BA0}"/>
          </ac:picMkLst>
        </pc:picChg>
        <pc:picChg chg="add mod">
          <ac:chgData name="BOBIN, Thomas" userId="94ed93d9-e274-4ca3-b5c2-4857cdea05e5" providerId="ADAL" clId="{D7D08DF2-7622-4A6F-BCF1-73639879EA7B}" dt="2022-11-14T16:30:37.151" v="3911"/>
          <ac:picMkLst>
            <pc:docMk/>
            <pc:sldMk cId="2174496250" sldId="261"/>
            <ac:picMk id="47" creationId="{CEA78334-1F3E-1B06-C660-F8816BA64132}"/>
          </ac:picMkLst>
        </pc:picChg>
      </pc:sldChg>
      <pc:sldChg chg="del">
        <pc:chgData name="BOBIN, Thomas" userId="94ed93d9-e274-4ca3-b5c2-4857cdea05e5" providerId="ADAL" clId="{D7D08DF2-7622-4A6F-BCF1-73639879EA7B}" dt="2022-11-10T16:40:05.601" v="1823" actId="47"/>
        <pc:sldMkLst>
          <pc:docMk/>
          <pc:sldMk cId="2333131371" sldId="262"/>
        </pc:sldMkLst>
      </pc:sldChg>
      <pc:sldChg chg="del">
        <pc:chgData name="BOBIN, Thomas" userId="94ed93d9-e274-4ca3-b5c2-4857cdea05e5" providerId="ADAL" clId="{D7D08DF2-7622-4A6F-BCF1-73639879EA7B}" dt="2022-11-10T16:40:04.530" v="1822" actId="47"/>
        <pc:sldMkLst>
          <pc:docMk/>
          <pc:sldMk cId="2225567795" sldId="263"/>
        </pc:sldMkLst>
      </pc:sldChg>
      <pc:sldChg chg="addSp delSp modSp del mod">
        <pc:chgData name="BOBIN, Thomas" userId="94ed93d9-e274-4ca3-b5c2-4857cdea05e5" providerId="ADAL" clId="{D7D08DF2-7622-4A6F-BCF1-73639879EA7B}" dt="2022-11-09T12:57:58.594" v="293" actId="47"/>
        <pc:sldMkLst>
          <pc:docMk/>
          <pc:sldMk cId="2678504912" sldId="264"/>
        </pc:sldMkLst>
        <pc:spChg chg="del">
          <ac:chgData name="BOBIN, Thomas" userId="94ed93d9-e274-4ca3-b5c2-4857cdea05e5" providerId="ADAL" clId="{D7D08DF2-7622-4A6F-BCF1-73639879EA7B}" dt="2022-11-09T12:50:13.656" v="177" actId="478"/>
          <ac:spMkLst>
            <pc:docMk/>
            <pc:sldMk cId="2678504912" sldId="264"/>
            <ac:spMk id="2" creationId="{00000000-0000-0000-0000-000000000000}"/>
          </ac:spMkLst>
        </pc:spChg>
        <pc:spChg chg="del">
          <ac:chgData name="BOBIN, Thomas" userId="94ed93d9-e274-4ca3-b5c2-4857cdea05e5" providerId="ADAL" clId="{D7D08DF2-7622-4A6F-BCF1-73639879EA7B}" dt="2022-11-09T12:50:16.996" v="178" actId="478"/>
          <ac:spMkLst>
            <pc:docMk/>
            <pc:sldMk cId="2678504912" sldId="264"/>
            <ac:spMk id="3" creationId="{00000000-0000-0000-0000-000000000000}"/>
          </ac:spMkLst>
        </pc:spChg>
        <pc:spChg chg="del">
          <ac:chgData name="BOBIN, Thomas" userId="94ed93d9-e274-4ca3-b5c2-4857cdea05e5" providerId="ADAL" clId="{D7D08DF2-7622-4A6F-BCF1-73639879EA7B}" dt="2022-11-09T12:50:20.532" v="180" actId="478"/>
          <ac:spMkLst>
            <pc:docMk/>
            <pc:sldMk cId="2678504912" sldId="264"/>
            <ac:spMk id="5" creationId="{00000000-0000-0000-0000-000000000000}"/>
          </ac:spMkLst>
        </pc:spChg>
        <pc:spChg chg="add del mod">
          <ac:chgData name="BOBIN, Thomas" userId="94ed93d9-e274-4ca3-b5c2-4857cdea05e5" providerId="ADAL" clId="{D7D08DF2-7622-4A6F-BCF1-73639879EA7B}" dt="2022-11-09T12:50:19.730" v="179" actId="478"/>
          <ac:spMkLst>
            <pc:docMk/>
            <pc:sldMk cId="2678504912" sldId="264"/>
            <ac:spMk id="8" creationId="{3A35D53E-9BC8-133D-5EE5-45FDCA29F628}"/>
          </ac:spMkLst>
        </pc:spChg>
        <pc:spChg chg="add del mod">
          <ac:chgData name="BOBIN, Thomas" userId="94ed93d9-e274-4ca3-b5c2-4857cdea05e5" providerId="ADAL" clId="{D7D08DF2-7622-4A6F-BCF1-73639879EA7B}" dt="2022-11-09T12:50:24.274" v="183" actId="478"/>
          <ac:spMkLst>
            <pc:docMk/>
            <pc:sldMk cId="2678504912" sldId="264"/>
            <ac:spMk id="10" creationId="{71D2F10D-07F8-BC0D-97CE-FAA56B4C631F}"/>
          </ac:spMkLst>
        </pc:spChg>
        <pc:spChg chg="add del mod">
          <ac:chgData name="BOBIN, Thomas" userId="94ed93d9-e274-4ca3-b5c2-4857cdea05e5" providerId="ADAL" clId="{D7D08DF2-7622-4A6F-BCF1-73639879EA7B}" dt="2022-11-09T12:50:23.140" v="182" actId="478"/>
          <ac:spMkLst>
            <pc:docMk/>
            <pc:sldMk cId="2678504912" sldId="264"/>
            <ac:spMk id="13" creationId="{7106D46B-1CBF-7FF4-CA70-36CC09A02BB5}"/>
          </ac:spMkLst>
        </pc:spChg>
        <pc:spChg chg="add del mod">
          <ac:chgData name="BOBIN, Thomas" userId="94ed93d9-e274-4ca3-b5c2-4857cdea05e5" providerId="ADAL" clId="{D7D08DF2-7622-4A6F-BCF1-73639879EA7B}" dt="2022-11-09T12:50:21.827" v="181" actId="478"/>
          <ac:spMkLst>
            <pc:docMk/>
            <pc:sldMk cId="2678504912" sldId="264"/>
            <ac:spMk id="15" creationId="{CC6A7FA2-8DC2-004D-3FD2-AFC4F02B0AFC}"/>
          </ac:spMkLst>
        </pc:spChg>
        <pc:graphicFrameChg chg="del">
          <ac:chgData name="BOBIN, Thomas" userId="94ed93d9-e274-4ca3-b5c2-4857cdea05e5" providerId="ADAL" clId="{D7D08DF2-7622-4A6F-BCF1-73639879EA7B}" dt="2022-11-09T12:50:11.632" v="176" actId="478"/>
          <ac:graphicFrameMkLst>
            <pc:docMk/>
            <pc:sldMk cId="2678504912" sldId="264"/>
            <ac:graphicFrameMk id="11" creationId="{00000000-0000-0000-0000-000000000000}"/>
          </ac:graphicFrameMkLst>
        </pc:graphicFrameChg>
        <pc:picChg chg="add del">
          <ac:chgData name="BOBIN, Thomas" userId="94ed93d9-e274-4ca3-b5c2-4857cdea05e5" providerId="ADAL" clId="{D7D08DF2-7622-4A6F-BCF1-73639879EA7B}" dt="2022-11-09T12:57:53.801" v="292" actId="478"/>
          <ac:picMkLst>
            <pc:docMk/>
            <pc:sldMk cId="2678504912" sldId="264"/>
            <ac:picMk id="17" creationId="{E63603AC-9443-095C-2E2B-148D5E523D36}"/>
          </ac:picMkLst>
        </pc:picChg>
      </pc:sldChg>
      <pc:sldChg chg="addSp delSp modSp mod">
        <pc:chgData name="BOBIN, Thomas" userId="94ed93d9-e274-4ca3-b5c2-4857cdea05e5" providerId="ADAL" clId="{D7D08DF2-7622-4A6F-BCF1-73639879EA7B}" dt="2022-11-17T16:31:24.329" v="4578" actId="1076"/>
        <pc:sldMkLst>
          <pc:docMk/>
          <pc:sldMk cId="3174121813" sldId="265"/>
        </pc:sldMkLst>
        <pc:spChg chg="del">
          <ac:chgData name="BOBIN, Thomas" userId="94ed93d9-e274-4ca3-b5c2-4857cdea05e5" providerId="ADAL" clId="{D7D08DF2-7622-4A6F-BCF1-73639879EA7B}" dt="2022-11-09T12:50:34.870" v="185" actId="478"/>
          <ac:spMkLst>
            <pc:docMk/>
            <pc:sldMk cId="3174121813" sldId="265"/>
            <ac:spMk id="2" creationId="{00000000-0000-0000-0000-000000000000}"/>
          </ac:spMkLst>
        </pc:spChg>
        <pc:spChg chg="del mod">
          <ac:chgData name="BOBIN, Thomas" userId="94ed93d9-e274-4ca3-b5c2-4857cdea05e5" providerId="ADAL" clId="{D7D08DF2-7622-4A6F-BCF1-73639879EA7B}" dt="2022-11-09T12:50:37.331" v="188" actId="478"/>
          <ac:spMkLst>
            <pc:docMk/>
            <pc:sldMk cId="3174121813" sldId="265"/>
            <ac:spMk id="3" creationId="{00000000-0000-0000-0000-000000000000}"/>
          </ac:spMkLst>
        </pc:spChg>
        <pc:spChg chg="del mod">
          <ac:chgData name="BOBIN, Thomas" userId="94ed93d9-e274-4ca3-b5c2-4857cdea05e5" providerId="ADAL" clId="{D7D08DF2-7622-4A6F-BCF1-73639879EA7B}" dt="2022-11-09T12:50:39.475" v="191" actId="478"/>
          <ac:spMkLst>
            <pc:docMk/>
            <pc:sldMk cId="3174121813" sldId="265"/>
            <ac:spMk id="4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5T09:53:19.177" v="4205" actId="403"/>
          <ac:spMkLst>
            <pc:docMk/>
            <pc:sldMk cId="3174121813" sldId="265"/>
            <ac:spMk id="4" creationId="{A44F5B24-8560-140E-015E-C32818954D25}"/>
          </ac:spMkLst>
        </pc:spChg>
        <pc:spChg chg="del">
          <ac:chgData name="BOBIN, Thomas" userId="94ed93d9-e274-4ca3-b5c2-4857cdea05e5" providerId="ADAL" clId="{D7D08DF2-7622-4A6F-BCF1-73639879EA7B}" dt="2022-11-09T12:50:42.280" v="193" actId="478"/>
          <ac:spMkLst>
            <pc:docMk/>
            <pc:sldMk cId="3174121813" sldId="265"/>
            <ac:spMk id="5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09T12:54:05.226" v="288" actId="1076"/>
          <ac:spMkLst>
            <pc:docMk/>
            <pc:sldMk cId="3174121813" sldId="265"/>
            <ac:spMk id="8" creationId="{A0F122CB-C594-CF50-6DF0-03792FC2784E}"/>
          </ac:spMkLst>
        </pc:spChg>
        <pc:spChg chg="add del mod">
          <ac:chgData name="BOBIN, Thomas" userId="94ed93d9-e274-4ca3-b5c2-4857cdea05e5" providerId="ADAL" clId="{D7D08DF2-7622-4A6F-BCF1-73639879EA7B}" dt="2022-11-09T12:50:38.081" v="189" actId="478"/>
          <ac:spMkLst>
            <pc:docMk/>
            <pc:sldMk cId="3174121813" sldId="265"/>
            <ac:spMk id="13" creationId="{08FCBF0D-672E-4CEE-7C5A-5EC143DAA980}"/>
          </ac:spMkLst>
        </pc:spChg>
        <pc:spChg chg="add del mod">
          <ac:chgData name="BOBIN, Thomas" userId="94ed93d9-e274-4ca3-b5c2-4857cdea05e5" providerId="ADAL" clId="{D7D08DF2-7622-4A6F-BCF1-73639879EA7B}" dt="2022-11-09T12:51:23.251" v="222" actId="478"/>
          <ac:spMkLst>
            <pc:docMk/>
            <pc:sldMk cId="3174121813" sldId="265"/>
            <ac:spMk id="15" creationId="{E9C2C55A-6656-A479-2947-F7F7DE765EBC}"/>
          </ac:spMkLst>
        </pc:spChg>
        <pc:spChg chg="add del mod">
          <ac:chgData name="BOBIN, Thomas" userId="94ed93d9-e274-4ca3-b5c2-4857cdea05e5" providerId="ADAL" clId="{D7D08DF2-7622-4A6F-BCF1-73639879EA7B}" dt="2022-11-09T12:50:43.398" v="195" actId="478"/>
          <ac:spMkLst>
            <pc:docMk/>
            <pc:sldMk cId="3174121813" sldId="265"/>
            <ac:spMk id="17" creationId="{53A88F27-DF50-D4EB-10E6-B6CC6169BD59}"/>
          </ac:spMkLst>
        </pc:spChg>
        <pc:spChg chg="add del mod">
          <ac:chgData name="BOBIN, Thomas" userId="94ed93d9-e274-4ca3-b5c2-4857cdea05e5" providerId="ADAL" clId="{D7D08DF2-7622-4A6F-BCF1-73639879EA7B}" dt="2022-11-09T12:50:42.835" v="194" actId="478"/>
          <ac:spMkLst>
            <pc:docMk/>
            <pc:sldMk cId="3174121813" sldId="265"/>
            <ac:spMk id="19" creationId="{D3B99969-0DBF-515D-9EA1-CED91DC011FD}"/>
          </ac:spMkLst>
        </pc:spChg>
        <pc:graphicFrameChg chg="del">
          <ac:chgData name="BOBIN, Thomas" userId="94ed93d9-e274-4ca3-b5c2-4857cdea05e5" providerId="ADAL" clId="{D7D08DF2-7622-4A6F-BCF1-73639879EA7B}" dt="2022-11-09T12:50:40.716" v="192" actId="478"/>
          <ac:graphicFrameMkLst>
            <pc:docMk/>
            <pc:sldMk cId="3174121813" sldId="265"/>
            <ac:graphicFrameMk id="11" creationId="{00000000-0000-0000-0000-000000000000}"/>
          </ac:graphicFrameMkLst>
        </pc:graphicFrameChg>
        <pc:picChg chg="add mod modCrop">
          <ac:chgData name="BOBIN, Thomas" userId="94ed93d9-e274-4ca3-b5c2-4857cdea05e5" providerId="ADAL" clId="{D7D08DF2-7622-4A6F-BCF1-73639879EA7B}" dt="2022-11-15T09:53:40.235" v="4209" actId="14100"/>
          <ac:picMkLst>
            <pc:docMk/>
            <pc:sldMk cId="3174121813" sldId="265"/>
            <ac:picMk id="3" creationId="{E5EBE39A-D0B7-AD8C-1591-8A2426B79AB0}"/>
          </ac:picMkLst>
        </pc:picChg>
        <pc:picChg chg="add mod">
          <ac:chgData name="BOBIN, Thomas" userId="94ed93d9-e274-4ca3-b5c2-4857cdea05e5" providerId="ADAL" clId="{D7D08DF2-7622-4A6F-BCF1-73639879EA7B}" dt="2022-11-17T16:31:24.329" v="4578" actId="1076"/>
          <ac:picMkLst>
            <pc:docMk/>
            <pc:sldMk cId="3174121813" sldId="265"/>
            <ac:picMk id="6" creationId="{2AA684EC-F3DB-627C-0641-B097D868EC4C}"/>
          </ac:picMkLst>
        </pc:picChg>
        <pc:picChg chg="add mod">
          <ac:chgData name="BOBIN, Thomas" userId="94ed93d9-e274-4ca3-b5c2-4857cdea05e5" providerId="ADAL" clId="{D7D08DF2-7622-4A6F-BCF1-73639879EA7B}" dt="2022-11-09T12:52:40.061" v="237" actId="1076"/>
          <ac:picMkLst>
            <pc:docMk/>
            <pc:sldMk cId="3174121813" sldId="265"/>
            <ac:picMk id="20" creationId="{DA1B01EE-E978-6291-D147-3C0D9C236EAC}"/>
          </ac:picMkLst>
        </pc:picChg>
        <pc:picChg chg="add del mod">
          <ac:chgData name="BOBIN, Thomas" userId="94ed93d9-e274-4ca3-b5c2-4857cdea05e5" providerId="ADAL" clId="{D7D08DF2-7622-4A6F-BCF1-73639879EA7B}" dt="2022-11-17T16:31:22.672" v="4577" actId="478"/>
          <ac:picMkLst>
            <pc:docMk/>
            <pc:sldMk cId="3174121813" sldId="265"/>
            <ac:picMk id="22" creationId="{F7755F25-CBF4-6E9C-3755-AE423070AD94}"/>
          </ac:picMkLst>
        </pc:picChg>
        <pc:picChg chg="add mod">
          <ac:chgData name="BOBIN, Thomas" userId="94ed93d9-e274-4ca3-b5c2-4857cdea05e5" providerId="ADAL" clId="{D7D08DF2-7622-4A6F-BCF1-73639879EA7B}" dt="2022-11-15T09:52:05.883" v="4166" actId="1076"/>
          <ac:picMkLst>
            <pc:docMk/>
            <pc:sldMk cId="3174121813" sldId="265"/>
            <ac:picMk id="24" creationId="{340DD1A4-9476-6A2C-AFB3-3938D6BF41B7}"/>
          </ac:picMkLst>
        </pc:picChg>
        <pc:picChg chg="add mod">
          <ac:chgData name="BOBIN, Thomas" userId="94ed93d9-e274-4ca3-b5c2-4857cdea05e5" providerId="ADAL" clId="{D7D08DF2-7622-4A6F-BCF1-73639879EA7B}" dt="2022-11-14T15:12:58.732" v="3283" actId="1076"/>
          <ac:picMkLst>
            <pc:docMk/>
            <pc:sldMk cId="3174121813" sldId="265"/>
            <ac:picMk id="35" creationId="{2BF33D97-1721-02FC-D06B-9606D4DBECE7}"/>
          </ac:picMkLst>
        </pc:picChg>
        <pc:picChg chg="add mod">
          <ac:chgData name="BOBIN, Thomas" userId="94ed93d9-e274-4ca3-b5c2-4857cdea05e5" providerId="ADAL" clId="{D7D08DF2-7622-4A6F-BCF1-73639879EA7B}" dt="2022-11-09T12:58:59.251" v="307" actId="1076"/>
          <ac:picMkLst>
            <pc:docMk/>
            <pc:sldMk cId="3174121813" sldId="265"/>
            <ac:picMk id="37" creationId="{96E89C22-7B59-3027-3E9A-00C0A33A2FEA}"/>
          </ac:picMkLst>
        </pc:picChg>
        <pc:picChg chg="add mod">
          <ac:chgData name="BOBIN, Thomas" userId="94ed93d9-e274-4ca3-b5c2-4857cdea05e5" providerId="ADAL" clId="{D7D08DF2-7622-4A6F-BCF1-73639879EA7B}" dt="2022-11-09T13:02:27.272" v="314"/>
          <ac:picMkLst>
            <pc:docMk/>
            <pc:sldMk cId="3174121813" sldId="265"/>
            <ac:picMk id="40" creationId="{F6845003-4CEF-AA7A-CDC3-4BF0FF22701B}"/>
          </ac:picMkLst>
        </pc:picChg>
        <pc:cxnChg chg="del">
          <ac:chgData name="BOBIN, Thomas" userId="94ed93d9-e274-4ca3-b5c2-4857cdea05e5" providerId="ADAL" clId="{D7D08DF2-7622-4A6F-BCF1-73639879EA7B}" dt="2022-11-09T12:50:36.068" v="186" actId="478"/>
          <ac:cxnSpMkLst>
            <pc:docMk/>
            <pc:sldMk cId="3174121813" sldId="265"/>
            <ac:cxnSpMk id="7" creationId="{00000000-0000-0000-0000-000000000000}"/>
          </ac:cxnSpMkLst>
        </pc:cxnChg>
        <pc:cxnChg chg="add mod">
          <ac:chgData name="BOBIN, Thomas" userId="94ed93d9-e274-4ca3-b5c2-4857cdea05e5" providerId="ADAL" clId="{D7D08DF2-7622-4A6F-BCF1-73639879EA7B}" dt="2022-11-09T12:58:49.855" v="303" actId="14100"/>
          <ac:cxnSpMkLst>
            <pc:docMk/>
            <pc:sldMk cId="3174121813" sldId="265"/>
            <ac:cxnSpMk id="26" creationId="{50382E0E-563A-F0FC-F2C4-F2DF82374110}"/>
          </ac:cxnSpMkLst>
        </pc:cxnChg>
        <pc:cxnChg chg="add mod">
          <ac:chgData name="BOBIN, Thomas" userId="94ed93d9-e274-4ca3-b5c2-4857cdea05e5" providerId="ADAL" clId="{D7D08DF2-7622-4A6F-BCF1-73639879EA7B}" dt="2022-11-09T12:53:34.817" v="246" actId="14100"/>
          <ac:cxnSpMkLst>
            <pc:docMk/>
            <pc:sldMk cId="3174121813" sldId="265"/>
            <ac:cxnSpMk id="28" creationId="{4C446859-0B19-123E-B5FD-CB117DD56ED3}"/>
          </ac:cxnSpMkLst>
        </pc:cxnChg>
        <pc:cxnChg chg="add mod">
          <ac:chgData name="BOBIN, Thomas" userId="94ed93d9-e274-4ca3-b5c2-4857cdea05e5" providerId="ADAL" clId="{D7D08DF2-7622-4A6F-BCF1-73639879EA7B}" dt="2022-11-09T12:53:18.750" v="243" actId="14100"/>
          <ac:cxnSpMkLst>
            <pc:docMk/>
            <pc:sldMk cId="3174121813" sldId="265"/>
            <ac:cxnSpMk id="30" creationId="{9CF97559-5BE2-9DCA-9615-CDBEB618C820}"/>
          </ac:cxnSpMkLst>
        </pc:cxnChg>
      </pc:sldChg>
      <pc:sldChg chg="del">
        <pc:chgData name="BOBIN, Thomas" userId="94ed93d9-e274-4ca3-b5c2-4857cdea05e5" providerId="ADAL" clId="{D7D08DF2-7622-4A6F-BCF1-73639879EA7B}" dt="2022-11-14T08:56:03.821" v="2047" actId="47"/>
        <pc:sldMkLst>
          <pc:docMk/>
          <pc:sldMk cId="1324380673" sldId="266"/>
        </pc:sldMkLst>
      </pc:sldChg>
      <pc:sldChg chg="del">
        <pc:chgData name="BOBIN, Thomas" userId="94ed93d9-e274-4ca3-b5c2-4857cdea05e5" providerId="ADAL" clId="{D7D08DF2-7622-4A6F-BCF1-73639879EA7B}" dt="2022-11-14T08:56:07.194" v="2048" actId="47"/>
        <pc:sldMkLst>
          <pc:docMk/>
          <pc:sldMk cId="4209352287" sldId="267"/>
        </pc:sldMkLst>
      </pc:sldChg>
      <pc:sldChg chg="del">
        <pc:chgData name="BOBIN, Thomas" userId="94ed93d9-e274-4ca3-b5c2-4857cdea05e5" providerId="ADAL" clId="{D7D08DF2-7622-4A6F-BCF1-73639879EA7B}" dt="2022-11-10T16:31:53.199" v="1702" actId="47"/>
        <pc:sldMkLst>
          <pc:docMk/>
          <pc:sldMk cId="3885785031" sldId="268"/>
        </pc:sldMkLst>
      </pc:sldChg>
      <pc:sldChg chg="addSp delSp modSp mod ord">
        <pc:chgData name="BOBIN, Thomas" userId="94ed93d9-e274-4ca3-b5c2-4857cdea05e5" providerId="ADAL" clId="{D7D08DF2-7622-4A6F-BCF1-73639879EA7B}" dt="2022-11-14T15:13:39.576" v="3287" actId="20577"/>
        <pc:sldMkLst>
          <pc:docMk/>
          <pc:sldMk cId="4061683325" sldId="269"/>
        </pc:sldMkLst>
        <pc:spChg chg="mod">
          <ac:chgData name="BOBIN, Thomas" userId="94ed93d9-e274-4ca3-b5c2-4857cdea05e5" providerId="ADAL" clId="{D7D08DF2-7622-4A6F-BCF1-73639879EA7B}" dt="2022-11-14T15:13:39.576" v="3287" actId="20577"/>
          <ac:spMkLst>
            <pc:docMk/>
            <pc:sldMk cId="4061683325" sldId="269"/>
            <ac:spMk id="4" creationId="{00000000-0000-0000-0000-000000000000}"/>
          </ac:spMkLst>
        </pc:spChg>
        <pc:spChg chg="add del">
          <ac:chgData name="BOBIN, Thomas" userId="94ed93d9-e274-4ca3-b5c2-4857cdea05e5" providerId="ADAL" clId="{D7D08DF2-7622-4A6F-BCF1-73639879EA7B}" dt="2022-11-10T16:43:57.655" v="1989"/>
          <ac:spMkLst>
            <pc:docMk/>
            <pc:sldMk cId="4061683325" sldId="269"/>
            <ac:spMk id="9" creationId="{00000000-0000-0000-0000-000000000000}"/>
          </ac:spMkLst>
        </pc:spChg>
        <pc:picChg chg="add del mod">
          <ac:chgData name="BOBIN, Thomas" userId="94ed93d9-e274-4ca3-b5c2-4857cdea05e5" providerId="ADAL" clId="{D7D08DF2-7622-4A6F-BCF1-73639879EA7B}" dt="2022-11-10T16:43:08.204" v="1972" actId="931"/>
          <ac:picMkLst>
            <pc:docMk/>
            <pc:sldMk cId="4061683325" sldId="269"/>
            <ac:picMk id="5" creationId="{CE940B0B-4149-B420-7E96-4CD573195BF5}"/>
          </ac:picMkLst>
        </pc:picChg>
        <pc:picChg chg="add del mod">
          <ac:chgData name="BOBIN, Thomas" userId="94ed93d9-e274-4ca3-b5c2-4857cdea05e5" providerId="ADAL" clId="{D7D08DF2-7622-4A6F-BCF1-73639879EA7B}" dt="2022-11-10T16:43:26.904" v="1978" actId="931"/>
          <ac:picMkLst>
            <pc:docMk/>
            <pc:sldMk cId="4061683325" sldId="269"/>
            <ac:picMk id="7" creationId="{567F6CF5-410B-1AC0-8831-E588AABAF104}"/>
          </ac:picMkLst>
        </pc:picChg>
        <pc:picChg chg="add del mod">
          <ac:chgData name="BOBIN, Thomas" userId="94ed93d9-e274-4ca3-b5c2-4857cdea05e5" providerId="ADAL" clId="{D7D08DF2-7622-4A6F-BCF1-73639879EA7B}" dt="2022-11-10T16:44:03.399" v="1993" actId="478"/>
          <ac:picMkLst>
            <pc:docMk/>
            <pc:sldMk cId="4061683325" sldId="269"/>
            <ac:picMk id="8" creationId="{9FD27EFD-1C63-2778-6FCA-A90A7E7BB1E9}"/>
          </ac:picMkLst>
        </pc:picChg>
        <pc:picChg chg="add del mod">
          <ac:chgData name="BOBIN, Thomas" userId="94ed93d9-e274-4ca3-b5c2-4857cdea05e5" providerId="ADAL" clId="{D7D08DF2-7622-4A6F-BCF1-73639879EA7B}" dt="2022-11-10T16:43:57.655" v="1989"/>
          <ac:picMkLst>
            <pc:docMk/>
            <pc:sldMk cId="4061683325" sldId="269"/>
            <ac:picMk id="10" creationId="{5C3772A7-9992-82FA-9B77-88739BA482F5}"/>
          </ac:picMkLst>
        </pc:picChg>
        <pc:picChg chg="add mod">
          <ac:chgData name="BOBIN, Thomas" userId="94ed93d9-e274-4ca3-b5c2-4857cdea05e5" providerId="ADAL" clId="{D7D08DF2-7622-4A6F-BCF1-73639879EA7B}" dt="2022-11-10T16:44:02.117" v="1992" actId="1076"/>
          <ac:picMkLst>
            <pc:docMk/>
            <pc:sldMk cId="4061683325" sldId="269"/>
            <ac:picMk id="11" creationId="{B45493F7-7724-F2CB-85EF-F0069B14220B}"/>
          </ac:picMkLst>
        </pc:picChg>
      </pc:sldChg>
      <pc:sldChg chg="del">
        <pc:chgData name="BOBIN, Thomas" userId="94ed93d9-e274-4ca3-b5c2-4857cdea05e5" providerId="ADAL" clId="{D7D08DF2-7622-4A6F-BCF1-73639879EA7B}" dt="2022-11-10T16:19:13.350" v="1480" actId="47"/>
        <pc:sldMkLst>
          <pc:docMk/>
          <pc:sldMk cId="3823609638" sldId="270"/>
        </pc:sldMkLst>
      </pc:sldChg>
      <pc:sldChg chg="del">
        <pc:chgData name="BOBIN, Thomas" userId="94ed93d9-e274-4ca3-b5c2-4857cdea05e5" providerId="ADAL" clId="{D7D08DF2-7622-4A6F-BCF1-73639879EA7B}" dt="2022-11-10T08:24:12.599" v="1147" actId="47"/>
        <pc:sldMkLst>
          <pc:docMk/>
          <pc:sldMk cId="3993754364" sldId="271"/>
        </pc:sldMkLst>
      </pc:sldChg>
      <pc:sldChg chg="addSp modSp add mod">
        <pc:chgData name="BOBIN, Thomas" userId="94ed93d9-e274-4ca3-b5c2-4857cdea05e5" providerId="ADAL" clId="{D7D08DF2-7622-4A6F-BCF1-73639879EA7B}" dt="2022-11-10T16:44:17.870" v="1997" actId="1076"/>
        <pc:sldMkLst>
          <pc:docMk/>
          <pc:sldMk cId="1434099777" sldId="272"/>
        </pc:sldMkLst>
        <pc:spChg chg="mod">
          <ac:chgData name="BOBIN, Thomas" userId="94ed93d9-e274-4ca3-b5c2-4857cdea05e5" providerId="ADAL" clId="{D7D08DF2-7622-4A6F-BCF1-73639879EA7B}" dt="2022-11-09T12:45:06.371" v="141" actId="20577"/>
          <ac:spMkLst>
            <pc:docMk/>
            <pc:sldMk cId="1434099777" sldId="272"/>
            <ac:spMk id="2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0T16:38:53.958" v="1821" actId="20577"/>
          <ac:spMkLst>
            <pc:docMk/>
            <pc:sldMk cId="1434099777" sldId="272"/>
            <ac:spMk id="3" creationId="{D83E8B10-BCDD-4BF3-4E0A-BCBA18F59E6C}"/>
          </ac:spMkLst>
        </pc:spChg>
        <pc:spChg chg="mod">
          <ac:chgData name="BOBIN, Thomas" userId="94ed93d9-e274-4ca3-b5c2-4857cdea05e5" providerId="ADAL" clId="{D7D08DF2-7622-4A6F-BCF1-73639879EA7B}" dt="2022-11-09T12:46:16.167" v="175" actId="20577"/>
          <ac:spMkLst>
            <pc:docMk/>
            <pc:sldMk cId="1434099777" sldId="272"/>
            <ac:spMk id="4" creationId="{00000000-0000-0000-0000-000000000000}"/>
          </ac:spMkLst>
        </pc:spChg>
        <pc:spChg chg="mod">
          <ac:chgData name="BOBIN, Thomas" userId="94ed93d9-e274-4ca3-b5c2-4857cdea05e5" providerId="ADAL" clId="{D7D08DF2-7622-4A6F-BCF1-73639879EA7B}" dt="2022-11-10T16:38:18.435" v="1805" actId="1076"/>
          <ac:spMkLst>
            <pc:docMk/>
            <pc:sldMk cId="1434099777" sldId="272"/>
            <ac:spMk id="9" creationId="{00000000-0000-0000-0000-000000000000}"/>
          </ac:spMkLst>
        </pc:spChg>
        <pc:picChg chg="add mod">
          <ac:chgData name="BOBIN, Thomas" userId="94ed93d9-e274-4ca3-b5c2-4857cdea05e5" providerId="ADAL" clId="{D7D08DF2-7622-4A6F-BCF1-73639879EA7B}" dt="2022-11-10T16:44:17.870" v="1997" actId="1076"/>
          <ac:picMkLst>
            <pc:docMk/>
            <pc:sldMk cId="1434099777" sldId="272"/>
            <ac:picMk id="5" creationId="{55E65A4E-2EFC-FFF6-162E-354ADF0FB700}"/>
          </ac:picMkLst>
        </pc:picChg>
      </pc:sldChg>
      <pc:sldChg chg="addSp delSp modSp add del mod">
        <pc:chgData name="BOBIN, Thomas" userId="94ed93d9-e274-4ca3-b5c2-4857cdea05e5" providerId="ADAL" clId="{D7D08DF2-7622-4A6F-BCF1-73639879EA7B}" dt="2022-11-10T16:41:32.087" v="1936" actId="47"/>
        <pc:sldMkLst>
          <pc:docMk/>
          <pc:sldMk cId="598229769" sldId="273"/>
        </pc:sldMkLst>
        <pc:spChg chg="add mod">
          <ac:chgData name="BOBIN, Thomas" userId="94ed93d9-e274-4ca3-b5c2-4857cdea05e5" providerId="ADAL" clId="{D7D08DF2-7622-4A6F-BCF1-73639879EA7B}" dt="2022-11-10T16:37:57.783" v="1796" actId="478"/>
          <ac:spMkLst>
            <pc:docMk/>
            <pc:sldMk cId="598229769" sldId="273"/>
            <ac:spMk id="5" creationId="{05D50BAB-6504-5193-346A-B9B73980FECA}"/>
          </ac:spMkLst>
        </pc:spChg>
        <pc:spChg chg="mod">
          <ac:chgData name="BOBIN, Thomas" userId="94ed93d9-e274-4ca3-b5c2-4857cdea05e5" providerId="ADAL" clId="{D7D08DF2-7622-4A6F-BCF1-73639879EA7B}" dt="2022-11-10T16:36:24.153" v="1795" actId="6549"/>
          <ac:spMkLst>
            <pc:docMk/>
            <pc:sldMk cId="598229769" sldId="273"/>
            <ac:spMk id="7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0T16:38:01.241" v="1797" actId="478"/>
          <ac:spMkLst>
            <pc:docMk/>
            <pc:sldMk cId="598229769" sldId="273"/>
            <ac:spMk id="8" creationId="{EAEE3389-ACE5-C7F9-0C9A-5C40B11AA587}"/>
          </ac:spMkLst>
        </pc:spChg>
        <pc:spChg chg="mod">
          <ac:chgData name="BOBIN, Thomas" userId="94ed93d9-e274-4ca3-b5c2-4857cdea05e5" providerId="ADAL" clId="{D7D08DF2-7622-4A6F-BCF1-73639879EA7B}" dt="2022-11-10T16:36:18.003" v="1794" actId="20577"/>
          <ac:spMkLst>
            <pc:docMk/>
            <pc:sldMk cId="598229769" sldId="273"/>
            <ac:spMk id="10" creationId="{00000000-0000-0000-0000-000000000000}"/>
          </ac:spMkLst>
        </pc:spChg>
        <pc:spChg chg="del">
          <ac:chgData name="BOBIN, Thomas" userId="94ed93d9-e274-4ca3-b5c2-4857cdea05e5" providerId="ADAL" clId="{D7D08DF2-7622-4A6F-BCF1-73639879EA7B}" dt="2022-11-10T16:37:57.783" v="1796" actId="478"/>
          <ac:spMkLst>
            <pc:docMk/>
            <pc:sldMk cId="598229769" sldId="273"/>
            <ac:spMk id="11" creationId="{00000000-0000-0000-0000-000000000000}"/>
          </ac:spMkLst>
        </pc:spChg>
        <pc:spChg chg="del">
          <ac:chgData name="BOBIN, Thomas" userId="94ed93d9-e274-4ca3-b5c2-4857cdea05e5" providerId="ADAL" clId="{D7D08DF2-7622-4A6F-BCF1-73639879EA7B}" dt="2022-11-10T16:38:01.241" v="1797" actId="478"/>
          <ac:spMkLst>
            <pc:docMk/>
            <pc:sldMk cId="598229769" sldId="273"/>
            <ac:spMk id="12" creationId="{00000000-0000-0000-0000-000000000000}"/>
          </ac:spMkLst>
        </pc:spChg>
      </pc:sldChg>
      <pc:sldChg chg="addSp delSp modSp add mod ord">
        <pc:chgData name="BOBIN, Thomas" userId="94ed93d9-e274-4ca3-b5c2-4857cdea05e5" providerId="ADAL" clId="{D7D08DF2-7622-4A6F-BCF1-73639879EA7B}" dt="2022-11-17T13:16:19.721" v="4411" actId="1076"/>
        <pc:sldMkLst>
          <pc:docMk/>
          <pc:sldMk cId="2335389910" sldId="274"/>
        </pc:sldMkLst>
        <pc:spChg chg="del">
          <ac:chgData name="BOBIN, Thomas" userId="94ed93d9-e274-4ca3-b5c2-4857cdea05e5" providerId="ADAL" clId="{D7D08DF2-7622-4A6F-BCF1-73639879EA7B}" dt="2022-11-10T08:16:04.640" v="946" actId="478"/>
          <ac:spMkLst>
            <pc:docMk/>
            <pc:sldMk cId="2335389910" sldId="274"/>
            <ac:spMk id="2" creationId="{4942288B-D9E0-6A0B-9679-FE01BC912D35}"/>
          </ac:spMkLst>
        </pc:spChg>
        <pc:spChg chg="mod">
          <ac:chgData name="BOBIN, Thomas" userId="94ed93d9-e274-4ca3-b5c2-4857cdea05e5" providerId="ADAL" clId="{D7D08DF2-7622-4A6F-BCF1-73639879EA7B}" dt="2022-11-14T08:55:56.577" v="2046"/>
          <ac:spMkLst>
            <pc:docMk/>
            <pc:sldMk cId="2335389910" sldId="274"/>
            <ac:spMk id="3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6T07:25:10.671" v="4256" actId="1076"/>
          <ac:spMkLst>
            <pc:docMk/>
            <pc:sldMk cId="2335389910" sldId="274"/>
            <ac:spMk id="5" creationId="{8D86045C-FE55-E564-14D4-1A13163036A3}"/>
          </ac:spMkLst>
        </pc:spChg>
        <pc:spChg chg="del">
          <ac:chgData name="BOBIN, Thomas" userId="94ed93d9-e274-4ca3-b5c2-4857cdea05e5" providerId="ADAL" clId="{D7D08DF2-7622-4A6F-BCF1-73639879EA7B}" dt="2022-11-10T08:16:04.640" v="946" actId="478"/>
          <ac:spMkLst>
            <pc:docMk/>
            <pc:sldMk cId="2335389910" sldId="274"/>
            <ac:spMk id="5" creationId="{901F6B7B-B107-B36D-0DD9-FBFDCFF61673}"/>
          </ac:spMkLst>
        </pc:spChg>
        <pc:spChg chg="add mod">
          <ac:chgData name="BOBIN, Thomas" userId="94ed93d9-e274-4ca3-b5c2-4857cdea05e5" providerId="ADAL" clId="{D7D08DF2-7622-4A6F-BCF1-73639879EA7B}" dt="2022-11-10T08:16:30.213" v="957" actId="1076"/>
          <ac:spMkLst>
            <pc:docMk/>
            <pc:sldMk cId="2335389910" sldId="274"/>
            <ac:spMk id="6" creationId="{CA83C05F-3C40-26F4-3E35-9FF8367B2048}"/>
          </ac:spMkLst>
        </pc:spChg>
        <pc:spChg chg="add mod">
          <ac:chgData name="BOBIN, Thomas" userId="94ed93d9-e274-4ca3-b5c2-4857cdea05e5" providerId="ADAL" clId="{D7D08DF2-7622-4A6F-BCF1-73639879EA7B}" dt="2022-11-14T15:23:52.747" v="3366" actId="20577"/>
          <ac:spMkLst>
            <pc:docMk/>
            <pc:sldMk cId="2335389910" sldId="274"/>
            <ac:spMk id="7" creationId="{EEEA3612-3C1A-C2B5-8315-DAB6F991A0B7}"/>
          </ac:spMkLst>
        </pc:spChg>
        <pc:spChg chg="mod">
          <ac:chgData name="BOBIN, Thomas" userId="94ed93d9-e274-4ca3-b5c2-4857cdea05e5" providerId="ADAL" clId="{D7D08DF2-7622-4A6F-BCF1-73639879EA7B}" dt="2022-11-14T13:12:52.807" v="2723" actId="12788"/>
          <ac:spMkLst>
            <pc:docMk/>
            <pc:sldMk cId="2335389910" sldId="274"/>
            <ac:spMk id="8" creationId="{00000000-0000-0000-0000-000000000000}"/>
          </ac:spMkLst>
        </pc:spChg>
        <pc:spChg chg="del mod">
          <ac:chgData name="BOBIN, Thomas" userId="94ed93d9-e274-4ca3-b5c2-4857cdea05e5" providerId="ADAL" clId="{D7D08DF2-7622-4A6F-BCF1-73639879EA7B}" dt="2022-11-10T08:16:04.640" v="946" actId="478"/>
          <ac:spMkLst>
            <pc:docMk/>
            <pc:sldMk cId="2335389910" sldId="274"/>
            <ac:spMk id="9" creationId="{2B10B274-B33C-FC65-41AE-276FA6946794}"/>
          </ac:spMkLst>
        </pc:spChg>
        <pc:spChg chg="add mod">
          <ac:chgData name="BOBIN, Thomas" userId="94ed93d9-e274-4ca3-b5c2-4857cdea05e5" providerId="ADAL" clId="{D7D08DF2-7622-4A6F-BCF1-73639879EA7B}" dt="2022-11-16T07:28:03.711" v="4318" actId="1076"/>
          <ac:spMkLst>
            <pc:docMk/>
            <pc:sldMk cId="2335389910" sldId="274"/>
            <ac:spMk id="10" creationId="{4F3142F1-F81E-3D67-79A7-9967BB4B3B5E}"/>
          </ac:spMkLst>
        </pc:spChg>
        <pc:spChg chg="del mod">
          <ac:chgData name="BOBIN, Thomas" userId="94ed93d9-e274-4ca3-b5c2-4857cdea05e5" providerId="ADAL" clId="{D7D08DF2-7622-4A6F-BCF1-73639879EA7B}" dt="2022-11-10T08:16:04.640" v="946" actId="478"/>
          <ac:spMkLst>
            <pc:docMk/>
            <pc:sldMk cId="2335389910" sldId="274"/>
            <ac:spMk id="10" creationId="{749505EC-A112-880B-95D7-B9E910F05ACC}"/>
          </ac:spMkLst>
        </pc:spChg>
        <pc:spChg chg="del">
          <ac:chgData name="BOBIN, Thomas" userId="94ed93d9-e274-4ca3-b5c2-4857cdea05e5" providerId="ADAL" clId="{D7D08DF2-7622-4A6F-BCF1-73639879EA7B}" dt="2022-11-10T08:16:04.640" v="946" actId="478"/>
          <ac:spMkLst>
            <pc:docMk/>
            <pc:sldMk cId="2335389910" sldId="274"/>
            <ac:spMk id="11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0T16:13:46.949" v="1279" actId="1076"/>
          <ac:spMkLst>
            <pc:docMk/>
            <pc:sldMk cId="2335389910" sldId="274"/>
            <ac:spMk id="12" creationId="{706CC915-4BB3-85D3-056E-9030B72139B0}"/>
          </ac:spMkLst>
        </pc:spChg>
        <pc:spChg chg="add mod">
          <ac:chgData name="BOBIN, Thomas" userId="94ed93d9-e274-4ca3-b5c2-4857cdea05e5" providerId="ADAL" clId="{D7D08DF2-7622-4A6F-BCF1-73639879EA7B}" dt="2022-11-17T13:16:19.721" v="4411" actId="1076"/>
          <ac:spMkLst>
            <pc:docMk/>
            <pc:sldMk cId="2335389910" sldId="274"/>
            <ac:spMk id="13" creationId="{5B648BD1-B922-5656-1B9F-28A4BF2DE5E8}"/>
          </ac:spMkLst>
        </pc:spChg>
        <pc:spChg chg="add del mod">
          <ac:chgData name="BOBIN, Thomas" userId="94ed93d9-e274-4ca3-b5c2-4857cdea05e5" providerId="ADAL" clId="{D7D08DF2-7622-4A6F-BCF1-73639879EA7B}" dt="2022-11-09T13:49:17.461" v="787" actId="478"/>
          <ac:spMkLst>
            <pc:docMk/>
            <pc:sldMk cId="2335389910" sldId="274"/>
            <ac:spMk id="13" creationId="{A2FAE7E2-CAB6-3D15-0E8A-AB0D1BAADDA8}"/>
          </ac:spMkLst>
        </pc:spChg>
        <pc:spChg chg="add mod">
          <ac:chgData name="BOBIN, Thomas" userId="94ed93d9-e274-4ca3-b5c2-4857cdea05e5" providerId="ADAL" clId="{D7D08DF2-7622-4A6F-BCF1-73639879EA7B}" dt="2022-11-10T16:08:40.659" v="1241" actId="1076"/>
          <ac:spMkLst>
            <pc:docMk/>
            <pc:sldMk cId="2335389910" sldId="274"/>
            <ac:spMk id="14" creationId="{AFD38F87-4904-DC79-15D1-6904EB6BE343}"/>
          </ac:spMkLst>
        </pc:spChg>
        <pc:spChg chg="add mod">
          <ac:chgData name="BOBIN, Thomas" userId="94ed93d9-e274-4ca3-b5c2-4857cdea05e5" providerId="ADAL" clId="{D7D08DF2-7622-4A6F-BCF1-73639879EA7B}" dt="2022-11-10T08:18:43.637" v="966" actId="14100"/>
          <ac:spMkLst>
            <pc:docMk/>
            <pc:sldMk cId="2335389910" sldId="274"/>
            <ac:spMk id="15" creationId="{06D540FA-7F61-DFB4-9E33-15DDC8162DB4}"/>
          </ac:spMkLst>
        </pc:spChg>
        <pc:spChg chg="add mod">
          <ac:chgData name="BOBIN, Thomas" userId="94ed93d9-e274-4ca3-b5c2-4857cdea05e5" providerId="ADAL" clId="{D7D08DF2-7622-4A6F-BCF1-73639879EA7B}" dt="2022-11-10T08:19:04.933" v="989" actId="14100"/>
          <ac:spMkLst>
            <pc:docMk/>
            <pc:sldMk cId="2335389910" sldId="274"/>
            <ac:spMk id="16" creationId="{0161AFC0-A66F-9F81-927B-FC7098925831}"/>
          </ac:spMkLst>
        </pc:spChg>
        <pc:spChg chg="del mod">
          <ac:chgData name="BOBIN, Thomas" userId="94ed93d9-e274-4ca3-b5c2-4857cdea05e5" providerId="ADAL" clId="{D7D08DF2-7622-4A6F-BCF1-73639879EA7B}" dt="2022-11-10T08:16:04.640" v="946" actId="478"/>
          <ac:spMkLst>
            <pc:docMk/>
            <pc:sldMk cId="2335389910" sldId="274"/>
            <ac:spMk id="17" creationId="{D87AAC34-E6DB-ECC1-E77A-84E112497585}"/>
          </ac:spMkLst>
        </pc:spChg>
        <pc:spChg chg="del">
          <ac:chgData name="BOBIN, Thomas" userId="94ed93d9-e274-4ca3-b5c2-4857cdea05e5" providerId="ADAL" clId="{D7D08DF2-7622-4A6F-BCF1-73639879EA7B}" dt="2022-11-10T08:16:04.640" v="946" actId="478"/>
          <ac:spMkLst>
            <pc:docMk/>
            <pc:sldMk cId="2335389910" sldId="274"/>
            <ac:spMk id="18" creationId="{BCE72765-1A8F-B1BE-2F04-06C9F194C1CE}"/>
          </ac:spMkLst>
        </pc:spChg>
        <pc:spChg chg="del mod">
          <ac:chgData name="BOBIN, Thomas" userId="94ed93d9-e274-4ca3-b5c2-4857cdea05e5" providerId="ADAL" clId="{D7D08DF2-7622-4A6F-BCF1-73639879EA7B}" dt="2022-11-10T08:16:04.640" v="946" actId="478"/>
          <ac:spMkLst>
            <pc:docMk/>
            <pc:sldMk cId="2335389910" sldId="274"/>
            <ac:spMk id="19" creationId="{C5A6381B-3EE1-B9E0-10C3-CA1694E0BED9}"/>
          </ac:spMkLst>
        </pc:spChg>
        <pc:spChg chg="del mod">
          <ac:chgData name="BOBIN, Thomas" userId="94ed93d9-e274-4ca3-b5c2-4857cdea05e5" providerId="ADAL" clId="{D7D08DF2-7622-4A6F-BCF1-73639879EA7B}" dt="2022-11-10T08:16:04.640" v="946" actId="478"/>
          <ac:spMkLst>
            <pc:docMk/>
            <pc:sldMk cId="2335389910" sldId="274"/>
            <ac:spMk id="20" creationId="{9D6DAE63-C59A-57FD-A5C6-21C830E7C730}"/>
          </ac:spMkLst>
        </pc:spChg>
        <pc:spChg chg="add del mod">
          <ac:chgData name="BOBIN, Thomas" userId="94ed93d9-e274-4ca3-b5c2-4857cdea05e5" providerId="ADAL" clId="{D7D08DF2-7622-4A6F-BCF1-73639879EA7B}" dt="2022-11-10T08:16:07.010" v="947" actId="478"/>
          <ac:spMkLst>
            <pc:docMk/>
            <pc:sldMk cId="2335389910" sldId="274"/>
            <ac:spMk id="22" creationId="{0596E2BD-30DE-8069-ABE2-CFE83EDC53C1}"/>
          </ac:spMkLst>
        </pc:spChg>
        <pc:spChg chg="add mod">
          <ac:chgData name="BOBIN, Thomas" userId="94ed93d9-e274-4ca3-b5c2-4857cdea05e5" providerId="ADAL" clId="{D7D08DF2-7622-4A6F-BCF1-73639879EA7B}" dt="2022-11-10T08:19:28.608" v="1003" actId="14100"/>
          <ac:spMkLst>
            <pc:docMk/>
            <pc:sldMk cId="2335389910" sldId="274"/>
            <ac:spMk id="23" creationId="{E1A29E97-A3E8-844C-734C-97AA025EE25F}"/>
          </ac:spMkLst>
        </pc:spChg>
        <pc:spChg chg="add mod">
          <ac:chgData name="BOBIN, Thomas" userId="94ed93d9-e274-4ca3-b5c2-4857cdea05e5" providerId="ADAL" clId="{D7D08DF2-7622-4A6F-BCF1-73639879EA7B}" dt="2022-11-10T08:20:28.122" v="1037" actId="1038"/>
          <ac:spMkLst>
            <pc:docMk/>
            <pc:sldMk cId="2335389910" sldId="274"/>
            <ac:spMk id="24" creationId="{49DC809A-1FB4-F8CD-72E7-A53FA9F9C7AB}"/>
          </ac:spMkLst>
        </pc:spChg>
        <pc:spChg chg="add mod">
          <ac:chgData name="BOBIN, Thomas" userId="94ed93d9-e274-4ca3-b5c2-4857cdea05e5" providerId="ADAL" clId="{D7D08DF2-7622-4A6F-BCF1-73639879EA7B}" dt="2022-11-10T08:20:30.239" v="1038" actId="1037"/>
          <ac:spMkLst>
            <pc:docMk/>
            <pc:sldMk cId="2335389910" sldId="274"/>
            <ac:spMk id="25" creationId="{D3F7BA6F-A966-A214-EB7A-22E57FA8915A}"/>
          </ac:spMkLst>
        </pc:spChg>
        <pc:spChg chg="add mod">
          <ac:chgData name="BOBIN, Thomas" userId="94ed93d9-e274-4ca3-b5c2-4857cdea05e5" providerId="ADAL" clId="{D7D08DF2-7622-4A6F-BCF1-73639879EA7B}" dt="2022-11-14T15:24:04.064" v="3367" actId="1076"/>
          <ac:spMkLst>
            <pc:docMk/>
            <pc:sldMk cId="2335389910" sldId="274"/>
            <ac:spMk id="28" creationId="{F9E89F9B-318D-30C4-F035-B431F3D42907}"/>
          </ac:spMkLst>
        </pc:spChg>
        <pc:spChg chg="add del mod">
          <ac:chgData name="BOBIN, Thomas" userId="94ed93d9-e274-4ca3-b5c2-4857cdea05e5" providerId="ADAL" clId="{D7D08DF2-7622-4A6F-BCF1-73639879EA7B}" dt="2022-11-10T16:13:55.266" v="1282" actId="478"/>
          <ac:spMkLst>
            <pc:docMk/>
            <pc:sldMk cId="2335389910" sldId="274"/>
            <ac:spMk id="30" creationId="{70D1D868-1D07-EF3D-DE7F-BF85120E2198}"/>
          </ac:spMkLst>
        </pc:spChg>
        <pc:spChg chg="add del mod">
          <ac:chgData name="BOBIN, Thomas" userId="94ed93d9-e274-4ca3-b5c2-4857cdea05e5" providerId="ADAL" clId="{D7D08DF2-7622-4A6F-BCF1-73639879EA7B}" dt="2022-11-14T15:24:04.064" v="3367" actId="1076"/>
          <ac:spMkLst>
            <pc:docMk/>
            <pc:sldMk cId="2335389910" sldId="274"/>
            <ac:spMk id="31" creationId="{A94E48E0-1C00-9CE4-00B8-E3C4C7976C84}"/>
          </ac:spMkLst>
        </pc:spChg>
        <pc:spChg chg="add del">
          <ac:chgData name="BOBIN, Thomas" userId="94ed93d9-e274-4ca3-b5c2-4857cdea05e5" providerId="ADAL" clId="{D7D08DF2-7622-4A6F-BCF1-73639879EA7B}" dt="2022-11-10T16:32:17.905" v="1704" actId="478"/>
          <ac:spMkLst>
            <pc:docMk/>
            <pc:sldMk cId="2335389910" sldId="274"/>
            <ac:spMk id="32" creationId="{BF632742-96ED-E12E-F9CE-9B2B5C41ECDF}"/>
          </ac:spMkLst>
        </pc:spChg>
        <pc:spChg chg="add del mod ord">
          <ac:chgData name="BOBIN, Thomas" userId="94ed93d9-e274-4ca3-b5c2-4857cdea05e5" providerId="ADAL" clId="{D7D08DF2-7622-4A6F-BCF1-73639879EA7B}" dt="2022-11-10T16:34:03.797" v="1780" actId="478"/>
          <ac:spMkLst>
            <pc:docMk/>
            <pc:sldMk cId="2335389910" sldId="274"/>
            <ac:spMk id="33" creationId="{C96D4715-34DD-EE9A-8D8D-C83835AD052E}"/>
          </ac:spMkLst>
        </pc:spChg>
        <pc:spChg chg="add mod">
          <ac:chgData name="BOBIN, Thomas" userId="94ed93d9-e274-4ca3-b5c2-4857cdea05e5" providerId="ADAL" clId="{D7D08DF2-7622-4A6F-BCF1-73639879EA7B}" dt="2022-11-14T16:33:45.215" v="3979" actId="1076"/>
          <ac:spMkLst>
            <pc:docMk/>
            <pc:sldMk cId="2335389910" sldId="274"/>
            <ac:spMk id="41" creationId="{E640D13C-F81D-44AE-91F8-607CD8675D94}"/>
          </ac:spMkLst>
        </pc:spChg>
        <pc:spChg chg="add del mod">
          <ac:chgData name="BOBIN, Thomas" userId="94ed93d9-e274-4ca3-b5c2-4857cdea05e5" providerId="ADAL" clId="{D7D08DF2-7622-4A6F-BCF1-73639879EA7B}" dt="2022-11-14T15:08:09.560" v="3245" actId="478"/>
          <ac:spMkLst>
            <pc:docMk/>
            <pc:sldMk cId="2335389910" sldId="274"/>
            <ac:spMk id="42" creationId="{A20A7A10-1F87-127A-5ADE-79FB9EC18B28}"/>
          </ac:spMkLst>
        </pc:spChg>
        <pc:spChg chg="add mod">
          <ac:chgData name="BOBIN, Thomas" userId="94ed93d9-e274-4ca3-b5c2-4857cdea05e5" providerId="ADAL" clId="{D7D08DF2-7622-4A6F-BCF1-73639879EA7B}" dt="2022-11-14T15:08:21.849" v="3249" actId="20577"/>
          <ac:spMkLst>
            <pc:docMk/>
            <pc:sldMk cId="2335389910" sldId="274"/>
            <ac:spMk id="43" creationId="{B11CB88C-8A9F-7822-B5D6-CAF30E96B39D}"/>
          </ac:spMkLst>
        </pc:spChg>
        <pc:spChg chg="add mod">
          <ac:chgData name="BOBIN, Thomas" userId="94ed93d9-e274-4ca3-b5c2-4857cdea05e5" providerId="ADAL" clId="{D7D08DF2-7622-4A6F-BCF1-73639879EA7B}" dt="2022-11-14T15:08:50.682" v="3251" actId="571"/>
          <ac:spMkLst>
            <pc:docMk/>
            <pc:sldMk cId="2335389910" sldId="274"/>
            <ac:spMk id="44" creationId="{097D797C-E803-DB23-4D2B-BEE3722BEC0D}"/>
          </ac:spMkLst>
        </pc:spChg>
        <pc:spChg chg="add mod">
          <ac:chgData name="BOBIN, Thomas" userId="94ed93d9-e274-4ca3-b5c2-4857cdea05e5" providerId="ADAL" clId="{D7D08DF2-7622-4A6F-BCF1-73639879EA7B}" dt="2022-11-14T15:09:48.846" v="3257" actId="571"/>
          <ac:spMkLst>
            <pc:docMk/>
            <pc:sldMk cId="2335389910" sldId="274"/>
            <ac:spMk id="46" creationId="{1A7A6C2A-2217-2477-C52F-A337BC3258F8}"/>
          </ac:spMkLst>
        </pc:spChg>
        <pc:spChg chg="add mod">
          <ac:chgData name="BOBIN, Thomas" userId="94ed93d9-e274-4ca3-b5c2-4857cdea05e5" providerId="ADAL" clId="{D7D08DF2-7622-4A6F-BCF1-73639879EA7B}" dt="2022-11-14T15:10:12.272" v="3262" actId="1076"/>
          <ac:spMkLst>
            <pc:docMk/>
            <pc:sldMk cId="2335389910" sldId="274"/>
            <ac:spMk id="48" creationId="{2C40521E-91F9-F40B-3931-9203D99778F8}"/>
          </ac:spMkLst>
        </pc:spChg>
        <pc:spChg chg="add mod">
          <ac:chgData name="BOBIN, Thomas" userId="94ed93d9-e274-4ca3-b5c2-4857cdea05e5" providerId="ADAL" clId="{D7D08DF2-7622-4A6F-BCF1-73639879EA7B}" dt="2022-11-14T15:10:22.816" v="3266" actId="1076"/>
          <ac:spMkLst>
            <pc:docMk/>
            <pc:sldMk cId="2335389910" sldId="274"/>
            <ac:spMk id="50" creationId="{A018C57A-A09B-C215-1279-F79ECA6208AF}"/>
          </ac:spMkLst>
        </pc:spChg>
        <pc:spChg chg="add mod">
          <ac:chgData name="BOBIN, Thomas" userId="94ed93d9-e274-4ca3-b5c2-4857cdea05e5" providerId="ADAL" clId="{D7D08DF2-7622-4A6F-BCF1-73639879EA7B}" dt="2022-11-14T16:33:30.335" v="3976" actId="1076"/>
          <ac:spMkLst>
            <pc:docMk/>
            <pc:sldMk cId="2335389910" sldId="274"/>
            <ac:spMk id="51" creationId="{55B3834E-D4B0-2CEE-1DA2-697107D86B60}"/>
          </ac:spMkLst>
        </pc:spChg>
        <pc:picChg chg="add mod">
          <ac:chgData name="BOBIN, Thomas" userId="94ed93d9-e274-4ca3-b5c2-4857cdea05e5" providerId="ADAL" clId="{D7D08DF2-7622-4A6F-BCF1-73639879EA7B}" dt="2022-11-16T07:25:10.671" v="4256" actId="1076"/>
          <ac:picMkLst>
            <pc:docMk/>
            <pc:sldMk cId="2335389910" sldId="274"/>
            <ac:picMk id="2" creationId="{E03DDFBF-97E3-92F9-66B8-5493351F6A2A}"/>
          </ac:picMkLst>
        </pc:picChg>
        <pc:picChg chg="add mod">
          <ac:chgData name="BOBIN, Thomas" userId="94ed93d9-e274-4ca3-b5c2-4857cdea05e5" providerId="ADAL" clId="{D7D08DF2-7622-4A6F-BCF1-73639879EA7B}" dt="2022-11-16T07:28:09.903" v="4319" actId="1076"/>
          <ac:picMkLst>
            <pc:docMk/>
            <pc:sldMk cId="2335389910" sldId="274"/>
            <ac:picMk id="9" creationId="{C0720133-4821-1319-3D72-C348C3F54F71}"/>
          </ac:picMkLst>
        </pc:picChg>
        <pc:picChg chg="add mod">
          <ac:chgData name="BOBIN, Thomas" userId="94ed93d9-e274-4ca3-b5c2-4857cdea05e5" providerId="ADAL" clId="{D7D08DF2-7622-4A6F-BCF1-73639879EA7B}" dt="2022-11-17T13:15:27.242" v="4336" actId="1076"/>
          <ac:picMkLst>
            <pc:docMk/>
            <pc:sldMk cId="2335389910" sldId="274"/>
            <ac:picMk id="11" creationId="{9236C50F-0699-FC56-66AA-B83C3FDE2613}"/>
          </ac:picMkLst>
        </pc:picChg>
        <pc:picChg chg="add mod modCrop">
          <ac:chgData name="BOBIN, Thomas" userId="94ed93d9-e274-4ca3-b5c2-4857cdea05e5" providerId="ADAL" clId="{D7D08DF2-7622-4A6F-BCF1-73639879EA7B}" dt="2022-11-14T16:34:02.785" v="3980" actId="1076"/>
          <ac:picMkLst>
            <pc:docMk/>
            <pc:sldMk cId="2335389910" sldId="274"/>
            <ac:picMk id="27" creationId="{FC125B0D-6568-E28E-8942-BB8F79A12F78}"/>
          </ac:picMkLst>
        </pc:picChg>
        <pc:picChg chg="add del mod">
          <ac:chgData name="BOBIN, Thomas" userId="94ed93d9-e274-4ca3-b5c2-4857cdea05e5" providerId="ADAL" clId="{D7D08DF2-7622-4A6F-BCF1-73639879EA7B}" dt="2022-11-14T13:12:43.861" v="2720" actId="478"/>
          <ac:picMkLst>
            <pc:docMk/>
            <pc:sldMk cId="2335389910" sldId="274"/>
            <ac:picMk id="29" creationId="{BE9E48E9-CA0E-38D9-F4F4-9B0F7B7B046E}"/>
          </ac:picMkLst>
        </pc:picChg>
        <pc:picChg chg="add del mod">
          <ac:chgData name="BOBIN, Thomas" userId="94ed93d9-e274-4ca3-b5c2-4857cdea05e5" providerId="ADAL" clId="{D7D08DF2-7622-4A6F-BCF1-73639879EA7B}" dt="2022-11-10T16:44:34.709" v="2002" actId="478"/>
          <ac:picMkLst>
            <pc:docMk/>
            <pc:sldMk cId="2335389910" sldId="274"/>
            <ac:picMk id="34" creationId="{07B56D6C-CB30-B856-FBF7-78339C022C7A}"/>
          </ac:picMkLst>
        </pc:picChg>
        <pc:picChg chg="add mod">
          <ac:chgData name="BOBIN, Thomas" userId="94ed93d9-e274-4ca3-b5c2-4857cdea05e5" providerId="ADAL" clId="{D7D08DF2-7622-4A6F-BCF1-73639879EA7B}" dt="2022-11-10T16:44:35.084" v="2003"/>
          <ac:picMkLst>
            <pc:docMk/>
            <pc:sldMk cId="2335389910" sldId="274"/>
            <ac:picMk id="35" creationId="{2B5ED408-5BC5-4E58-A197-349BBC43C553}"/>
          </ac:picMkLst>
        </pc:picChg>
        <pc:picChg chg="add mod">
          <ac:chgData name="BOBIN, Thomas" userId="94ed93d9-e274-4ca3-b5c2-4857cdea05e5" providerId="ADAL" clId="{D7D08DF2-7622-4A6F-BCF1-73639879EA7B}" dt="2022-11-14T10:42:10.810" v="2179" actId="1076"/>
          <ac:picMkLst>
            <pc:docMk/>
            <pc:sldMk cId="2335389910" sldId="274"/>
            <ac:picMk id="37" creationId="{A19259BC-5353-69D7-D045-5937147FEB5F}"/>
          </ac:picMkLst>
        </pc:picChg>
        <pc:picChg chg="add mod">
          <ac:chgData name="BOBIN, Thomas" userId="94ed93d9-e274-4ca3-b5c2-4857cdea05e5" providerId="ADAL" clId="{D7D08DF2-7622-4A6F-BCF1-73639879EA7B}" dt="2022-11-14T10:42:07.326" v="2178" actId="1076"/>
          <ac:picMkLst>
            <pc:docMk/>
            <pc:sldMk cId="2335389910" sldId="274"/>
            <ac:picMk id="38" creationId="{EA9ED88D-5076-B09C-F949-3538790E59FA}"/>
          </ac:picMkLst>
        </pc:picChg>
        <pc:picChg chg="add mod">
          <ac:chgData name="BOBIN, Thomas" userId="94ed93d9-e274-4ca3-b5c2-4857cdea05e5" providerId="ADAL" clId="{D7D08DF2-7622-4A6F-BCF1-73639879EA7B}" dt="2022-11-14T10:42:04.425" v="2177" actId="1076"/>
          <ac:picMkLst>
            <pc:docMk/>
            <pc:sldMk cId="2335389910" sldId="274"/>
            <ac:picMk id="39" creationId="{19F939B9-443D-5B31-C468-079F872F4933}"/>
          </ac:picMkLst>
        </pc:picChg>
        <pc:picChg chg="add mod">
          <ac:chgData name="BOBIN, Thomas" userId="94ed93d9-e274-4ca3-b5c2-4857cdea05e5" providerId="ADAL" clId="{D7D08DF2-7622-4A6F-BCF1-73639879EA7B}" dt="2022-11-14T13:12:55.298" v="2724" actId="1076"/>
          <ac:picMkLst>
            <pc:docMk/>
            <pc:sldMk cId="2335389910" sldId="274"/>
            <ac:picMk id="40" creationId="{8BC1EB4A-8606-CE21-BD28-72B382E8ABCD}"/>
          </ac:picMkLst>
        </pc:picChg>
        <pc:picChg chg="add mod">
          <ac:chgData name="BOBIN, Thomas" userId="94ed93d9-e274-4ca3-b5c2-4857cdea05e5" providerId="ADAL" clId="{D7D08DF2-7622-4A6F-BCF1-73639879EA7B}" dt="2022-11-14T15:09:48.846" v="3257" actId="571"/>
          <ac:picMkLst>
            <pc:docMk/>
            <pc:sldMk cId="2335389910" sldId="274"/>
            <ac:picMk id="45" creationId="{FB901265-D273-340E-0C8C-E982C7809F3B}"/>
          </ac:picMkLst>
        </pc:picChg>
        <pc:picChg chg="add mod">
          <ac:chgData name="BOBIN, Thomas" userId="94ed93d9-e274-4ca3-b5c2-4857cdea05e5" providerId="ADAL" clId="{D7D08DF2-7622-4A6F-BCF1-73639879EA7B}" dt="2022-11-14T15:10:15.176" v="3264" actId="14100"/>
          <ac:picMkLst>
            <pc:docMk/>
            <pc:sldMk cId="2335389910" sldId="274"/>
            <ac:picMk id="47" creationId="{E7E43754-260E-64CF-6402-0E0064289731}"/>
          </ac:picMkLst>
        </pc:picChg>
        <pc:picChg chg="add mod">
          <ac:chgData name="BOBIN, Thomas" userId="94ed93d9-e274-4ca3-b5c2-4857cdea05e5" providerId="ADAL" clId="{D7D08DF2-7622-4A6F-BCF1-73639879EA7B}" dt="2022-11-14T15:10:22.816" v="3266" actId="1076"/>
          <ac:picMkLst>
            <pc:docMk/>
            <pc:sldMk cId="2335389910" sldId="274"/>
            <ac:picMk id="49" creationId="{DC7657DC-15E7-FCC9-0747-DCA0DE9A8B0C}"/>
          </ac:picMkLst>
        </pc:picChg>
        <pc:picChg chg="del">
          <ac:chgData name="BOBIN, Thomas" userId="94ed93d9-e274-4ca3-b5c2-4857cdea05e5" providerId="ADAL" clId="{D7D08DF2-7622-4A6F-BCF1-73639879EA7B}" dt="2022-11-10T08:16:08.675" v="948" actId="478"/>
          <ac:picMkLst>
            <pc:docMk/>
            <pc:sldMk cId="2335389910" sldId="274"/>
            <ac:picMk id="1026" creationId="{202469BC-1448-3E0F-6EEA-A755ED09B4E3}"/>
          </ac:picMkLst>
        </pc:picChg>
        <pc:picChg chg="del">
          <ac:chgData name="BOBIN, Thomas" userId="94ed93d9-e274-4ca3-b5c2-4857cdea05e5" providerId="ADAL" clId="{D7D08DF2-7622-4A6F-BCF1-73639879EA7B}" dt="2022-11-10T08:16:09.827" v="949" actId="478"/>
          <ac:picMkLst>
            <pc:docMk/>
            <pc:sldMk cId="2335389910" sldId="274"/>
            <ac:picMk id="1028" creationId="{E700D24E-8BE4-401D-DDDD-13F84D3DA4F5}"/>
          </ac:picMkLst>
        </pc:picChg>
        <pc:picChg chg="del">
          <ac:chgData name="BOBIN, Thomas" userId="94ed93d9-e274-4ca3-b5c2-4857cdea05e5" providerId="ADAL" clId="{D7D08DF2-7622-4A6F-BCF1-73639879EA7B}" dt="2022-11-10T08:16:11.563" v="950" actId="478"/>
          <ac:picMkLst>
            <pc:docMk/>
            <pc:sldMk cId="2335389910" sldId="274"/>
            <ac:picMk id="1030" creationId="{D31F321C-C750-E7B4-8696-39D0EC9E6762}"/>
          </ac:picMkLst>
        </pc:picChg>
        <pc:picChg chg="del">
          <ac:chgData name="BOBIN, Thomas" userId="94ed93d9-e274-4ca3-b5c2-4857cdea05e5" providerId="ADAL" clId="{D7D08DF2-7622-4A6F-BCF1-73639879EA7B}" dt="2022-11-10T08:16:13.336" v="951" actId="478"/>
          <ac:picMkLst>
            <pc:docMk/>
            <pc:sldMk cId="2335389910" sldId="274"/>
            <ac:picMk id="1032" creationId="{2A25FC7A-A839-D137-A064-49DB70AE5354}"/>
          </ac:picMkLst>
        </pc:picChg>
        <pc:picChg chg="del">
          <ac:chgData name="BOBIN, Thomas" userId="94ed93d9-e274-4ca3-b5c2-4857cdea05e5" providerId="ADAL" clId="{D7D08DF2-7622-4A6F-BCF1-73639879EA7B}" dt="2022-11-10T08:16:14.493" v="952" actId="478"/>
          <ac:picMkLst>
            <pc:docMk/>
            <pc:sldMk cId="2335389910" sldId="274"/>
            <ac:picMk id="1034" creationId="{CC967B16-6D49-3806-DD2A-E897E1253897}"/>
          </ac:picMkLst>
        </pc:picChg>
        <pc:picChg chg="del">
          <ac:chgData name="BOBIN, Thomas" userId="94ed93d9-e274-4ca3-b5c2-4857cdea05e5" providerId="ADAL" clId="{D7D08DF2-7622-4A6F-BCF1-73639879EA7B}" dt="2022-11-10T08:16:15.676" v="953" actId="478"/>
          <ac:picMkLst>
            <pc:docMk/>
            <pc:sldMk cId="2335389910" sldId="274"/>
            <ac:picMk id="1036" creationId="{9BDC5C40-D8B6-610E-A631-EEF007FECEB6}"/>
          </ac:picMkLst>
        </pc:picChg>
        <pc:picChg chg="del">
          <ac:chgData name="BOBIN, Thomas" userId="94ed93d9-e274-4ca3-b5c2-4857cdea05e5" providerId="ADAL" clId="{D7D08DF2-7622-4A6F-BCF1-73639879EA7B}" dt="2022-11-10T08:16:16.790" v="954" actId="478"/>
          <ac:picMkLst>
            <pc:docMk/>
            <pc:sldMk cId="2335389910" sldId="274"/>
            <ac:picMk id="1038" creationId="{90B8F1D3-640A-E478-A41E-76CD48C1F98E}"/>
          </ac:picMkLst>
        </pc:picChg>
        <pc:picChg chg="del">
          <ac:chgData name="BOBIN, Thomas" userId="94ed93d9-e274-4ca3-b5c2-4857cdea05e5" providerId="ADAL" clId="{D7D08DF2-7622-4A6F-BCF1-73639879EA7B}" dt="2022-11-10T08:16:21.293" v="956" actId="478"/>
          <ac:picMkLst>
            <pc:docMk/>
            <pc:sldMk cId="2335389910" sldId="274"/>
            <ac:picMk id="1040" creationId="{9AF9AAF5-513F-55A3-0DC6-7E178B7AB964}"/>
          </ac:picMkLst>
        </pc:picChg>
        <pc:picChg chg="del">
          <ac:chgData name="BOBIN, Thomas" userId="94ed93d9-e274-4ca3-b5c2-4857cdea05e5" providerId="ADAL" clId="{D7D08DF2-7622-4A6F-BCF1-73639879EA7B}" dt="2022-11-10T08:16:17.887" v="955" actId="478"/>
          <ac:picMkLst>
            <pc:docMk/>
            <pc:sldMk cId="2335389910" sldId="274"/>
            <ac:picMk id="1042" creationId="{4D925599-F5A8-E082-EBFA-31C3AA139AE0}"/>
          </ac:picMkLst>
        </pc:picChg>
        <pc:picChg chg="add mod">
          <ac:chgData name="BOBIN, Thomas" userId="94ed93d9-e274-4ca3-b5c2-4857cdea05e5" providerId="ADAL" clId="{D7D08DF2-7622-4A6F-BCF1-73639879EA7B}" dt="2022-11-10T08:16:30.213" v="957" actId="1076"/>
          <ac:picMkLst>
            <pc:docMk/>
            <pc:sldMk cId="2335389910" sldId="274"/>
            <ac:picMk id="2050" creationId="{D44AC3C0-5B2E-FC65-5B4F-A4E7D8801803}"/>
          </ac:picMkLst>
        </pc:picChg>
        <pc:picChg chg="add mod">
          <ac:chgData name="BOBIN, Thomas" userId="94ed93d9-e274-4ca3-b5c2-4857cdea05e5" providerId="ADAL" clId="{D7D08DF2-7622-4A6F-BCF1-73639879EA7B}" dt="2022-11-10T08:16:42.277" v="959" actId="1076"/>
          <ac:picMkLst>
            <pc:docMk/>
            <pc:sldMk cId="2335389910" sldId="274"/>
            <ac:picMk id="2052" creationId="{E091C32A-C5A4-F00C-3D1A-4814FAF6E124}"/>
          </ac:picMkLst>
        </pc:picChg>
        <pc:picChg chg="add mod">
          <ac:chgData name="BOBIN, Thomas" userId="94ed93d9-e274-4ca3-b5c2-4857cdea05e5" providerId="ADAL" clId="{D7D08DF2-7622-4A6F-BCF1-73639879EA7B}" dt="2022-11-10T08:16:30.213" v="957" actId="1076"/>
          <ac:picMkLst>
            <pc:docMk/>
            <pc:sldMk cId="2335389910" sldId="274"/>
            <ac:picMk id="2054" creationId="{B17AF5BD-B69F-441A-C7A0-5DD79F71F1EE}"/>
          </ac:picMkLst>
        </pc:picChg>
        <pc:picChg chg="add mod">
          <ac:chgData name="BOBIN, Thomas" userId="94ed93d9-e274-4ca3-b5c2-4857cdea05e5" providerId="ADAL" clId="{D7D08DF2-7622-4A6F-BCF1-73639879EA7B}" dt="2022-11-10T08:16:42.277" v="959" actId="1076"/>
          <ac:picMkLst>
            <pc:docMk/>
            <pc:sldMk cId="2335389910" sldId="274"/>
            <ac:picMk id="2056" creationId="{E0774E10-9053-FB04-CC01-85E4055E014E}"/>
          </ac:picMkLst>
        </pc:picChg>
        <pc:picChg chg="add del mod">
          <ac:chgData name="BOBIN, Thomas" userId="94ed93d9-e274-4ca3-b5c2-4857cdea05e5" providerId="ADAL" clId="{D7D08DF2-7622-4A6F-BCF1-73639879EA7B}" dt="2022-11-09T13:49:13.065" v="785" actId="478"/>
          <ac:picMkLst>
            <pc:docMk/>
            <pc:sldMk cId="2335389910" sldId="274"/>
            <ac:picMk id="2058" creationId="{431D8FD8-EB64-B038-11D1-BC8DDBC1EC43}"/>
          </ac:picMkLst>
        </pc:picChg>
        <pc:picChg chg="add mod">
          <ac:chgData name="BOBIN, Thomas" userId="94ed93d9-e274-4ca3-b5c2-4857cdea05e5" providerId="ADAL" clId="{D7D08DF2-7622-4A6F-BCF1-73639879EA7B}" dt="2022-11-10T16:08:42.439" v="1242" actId="1076"/>
          <ac:picMkLst>
            <pc:docMk/>
            <pc:sldMk cId="2335389910" sldId="274"/>
            <ac:picMk id="2060" creationId="{9C642D87-BE56-0C24-85A2-C259EFC25717}"/>
          </ac:picMkLst>
        </pc:picChg>
        <pc:picChg chg="add del mod">
          <ac:chgData name="BOBIN, Thomas" userId="94ed93d9-e274-4ca3-b5c2-4857cdea05e5" providerId="ADAL" clId="{D7D08DF2-7622-4A6F-BCF1-73639879EA7B}" dt="2022-11-09T13:45:11.603" v="688" actId="478"/>
          <ac:picMkLst>
            <pc:docMk/>
            <pc:sldMk cId="2335389910" sldId="274"/>
            <ac:picMk id="2062" creationId="{A6EB1920-B1FA-C9C8-8E45-CF3642E055EB}"/>
          </ac:picMkLst>
        </pc:picChg>
        <pc:picChg chg="add del mod">
          <ac:chgData name="BOBIN, Thomas" userId="94ed93d9-e274-4ca3-b5c2-4857cdea05e5" providerId="ADAL" clId="{D7D08DF2-7622-4A6F-BCF1-73639879EA7B}" dt="2022-11-09T13:45:22.336" v="691" actId="478"/>
          <ac:picMkLst>
            <pc:docMk/>
            <pc:sldMk cId="2335389910" sldId="274"/>
            <ac:picMk id="2064" creationId="{46CB3355-2F96-4E92-E25B-1854EA5BA281}"/>
          </ac:picMkLst>
        </pc:picChg>
        <pc:picChg chg="add mod">
          <ac:chgData name="BOBIN, Thomas" userId="94ed93d9-e274-4ca3-b5c2-4857cdea05e5" providerId="ADAL" clId="{D7D08DF2-7622-4A6F-BCF1-73639879EA7B}" dt="2022-11-10T16:34:16.242" v="1783" actId="1076"/>
          <ac:picMkLst>
            <pc:docMk/>
            <pc:sldMk cId="2335389910" sldId="274"/>
            <ac:picMk id="2066" creationId="{56091586-B68E-1C31-143F-197D4914B8D6}"/>
          </ac:picMkLst>
        </pc:picChg>
        <pc:picChg chg="add mod">
          <ac:chgData name="BOBIN, Thomas" userId="94ed93d9-e274-4ca3-b5c2-4857cdea05e5" providerId="ADAL" clId="{D7D08DF2-7622-4A6F-BCF1-73639879EA7B}" dt="2022-11-10T08:18:36.065" v="964" actId="1076"/>
          <ac:picMkLst>
            <pc:docMk/>
            <pc:sldMk cId="2335389910" sldId="274"/>
            <ac:picMk id="2068" creationId="{5B99C760-3772-0691-B043-1848D5259F35}"/>
          </ac:picMkLst>
        </pc:picChg>
        <pc:picChg chg="add mod">
          <ac:chgData name="BOBIN, Thomas" userId="94ed93d9-e274-4ca3-b5c2-4857cdea05e5" providerId="ADAL" clId="{D7D08DF2-7622-4A6F-BCF1-73639879EA7B}" dt="2022-11-10T08:19:09.095" v="990" actId="1076"/>
          <ac:picMkLst>
            <pc:docMk/>
            <pc:sldMk cId="2335389910" sldId="274"/>
            <ac:picMk id="2070" creationId="{8A76AF2A-F610-35C1-810F-CF34DB07B99A}"/>
          </ac:picMkLst>
        </pc:picChg>
        <pc:picChg chg="add mod">
          <ac:chgData name="BOBIN, Thomas" userId="94ed93d9-e274-4ca3-b5c2-4857cdea05e5" providerId="ADAL" clId="{D7D08DF2-7622-4A6F-BCF1-73639879EA7B}" dt="2022-11-10T08:20:06.711" v="1018" actId="14100"/>
          <ac:picMkLst>
            <pc:docMk/>
            <pc:sldMk cId="2335389910" sldId="274"/>
            <ac:picMk id="2072" creationId="{6209A3AD-FBDB-F57B-D723-7CDD6B87C3DC}"/>
          </ac:picMkLst>
        </pc:picChg>
        <pc:picChg chg="add mod">
          <ac:chgData name="BOBIN, Thomas" userId="94ed93d9-e274-4ca3-b5c2-4857cdea05e5" providerId="ADAL" clId="{D7D08DF2-7622-4A6F-BCF1-73639879EA7B}" dt="2022-11-10T08:20:03.713" v="1017" actId="1076"/>
          <ac:picMkLst>
            <pc:docMk/>
            <pc:sldMk cId="2335389910" sldId="274"/>
            <ac:picMk id="2074" creationId="{58836664-F55C-0BF1-2A9D-C67A70BC8F47}"/>
          </ac:picMkLst>
        </pc:picChg>
        <pc:picChg chg="add mod">
          <ac:chgData name="BOBIN, Thomas" userId="94ed93d9-e274-4ca3-b5c2-4857cdea05e5" providerId="ADAL" clId="{D7D08DF2-7622-4A6F-BCF1-73639879EA7B}" dt="2022-11-10T08:20:24.729" v="1032" actId="1076"/>
          <ac:picMkLst>
            <pc:docMk/>
            <pc:sldMk cId="2335389910" sldId="274"/>
            <ac:picMk id="2076" creationId="{CA48ADEB-A9A3-ACDD-B934-468311F99EFC}"/>
          </ac:picMkLst>
        </pc:picChg>
      </pc:sldChg>
      <pc:sldChg chg="addSp modSp add mod">
        <pc:chgData name="BOBIN, Thomas" userId="94ed93d9-e274-4ca3-b5c2-4857cdea05e5" providerId="ADAL" clId="{D7D08DF2-7622-4A6F-BCF1-73639879EA7B}" dt="2022-11-10T16:45:15.243" v="2011"/>
        <pc:sldMkLst>
          <pc:docMk/>
          <pc:sldMk cId="3509228015" sldId="275"/>
        </pc:sldMkLst>
        <pc:spChg chg="mod">
          <ac:chgData name="BOBIN, Thomas" userId="94ed93d9-e274-4ca3-b5c2-4857cdea05e5" providerId="ADAL" clId="{D7D08DF2-7622-4A6F-BCF1-73639879EA7B}" dt="2022-11-10T08:25:11.592" v="1209" actId="20577"/>
          <ac:spMkLst>
            <pc:docMk/>
            <pc:sldMk cId="3509228015" sldId="275"/>
            <ac:spMk id="2" creationId="{00000000-0000-0000-0000-000000000000}"/>
          </ac:spMkLst>
        </pc:spChg>
        <pc:spChg chg="mod">
          <ac:chgData name="BOBIN, Thomas" userId="94ed93d9-e274-4ca3-b5c2-4857cdea05e5" providerId="ADAL" clId="{D7D08DF2-7622-4A6F-BCF1-73639879EA7B}" dt="2022-11-10T16:15:57.032" v="1370" actId="20577"/>
          <ac:spMkLst>
            <pc:docMk/>
            <pc:sldMk cId="3509228015" sldId="275"/>
            <ac:spMk id="4" creationId="{00000000-0000-0000-0000-000000000000}"/>
          </ac:spMkLst>
        </pc:spChg>
        <pc:picChg chg="add mod">
          <ac:chgData name="BOBIN, Thomas" userId="94ed93d9-e274-4ca3-b5c2-4857cdea05e5" providerId="ADAL" clId="{D7D08DF2-7622-4A6F-BCF1-73639879EA7B}" dt="2022-11-10T16:45:15.243" v="2011"/>
          <ac:picMkLst>
            <pc:docMk/>
            <pc:sldMk cId="3509228015" sldId="275"/>
            <ac:picMk id="3" creationId="{442F032B-BF0C-DD01-5252-D20BF8D6F993}"/>
          </ac:picMkLst>
        </pc:picChg>
      </pc:sldChg>
      <pc:sldChg chg="addSp delSp modSp add mod">
        <pc:chgData name="BOBIN, Thomas" userId="94ed93d9-e274-4ca3-b5c2-4857cdea05e5" providerId="ADAL" clId="{D7D08DF2-7622-4A6F-BCF1-73639879EA7B}" dt="2022-11-17T16:59:12.747" v="4761" actId="1076"/>
        <pc:sldMkLst>
          <pc:docMk/>
          <pc:sldMk cId="2017169133" sldId="276"/>
        </pc:sldMkLst>
        <pc:spChg chg="mod">
          <ac:chgData name="BOBIN, Thomas" userId="94ed93d9-e274-4ca3-b5c2-4857cdea05e5" providerId="ADAL" clId="{D7D08DF2-7622-4A6F-BCF1-73639879EA7B}" dt="2022-11-14T14:26:28.738" v="2970" actId="20577"/>
          <ac:spMkLst>
            <pc:docMk/>
            <pc:sldMk cId="2017169133" sldId="276"/>
            <ac:spMk id="2" creationId="{00000000-0000-0000-0000-000000000000}"/>
          </ac:spMkLst>
        </pc:spChg>
        <pc:spChg chg="del mod">
          <ac:chgData name="BOBIN, Thomas" userId="94ed93d9-e274-4ca3-b5c2-4857cdea05e5" providerId="ADAL" clId="{D7D08DF2-7622-4A6F-BCF1-73639879EA7B}" dt="2022-11-14T14:26:56.352" v="3047" actId="478"/>
          <ac:spMkLst>
            <pc:docMk/>
            <pc:sldMk cId="2017169133" sldId="276"/>
            <ac:spMk id="3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7T10:26:44.095" v="4334" actId="20577"/>
          <ac:spMkLst>
            <pc:docMk/>
            <pc:sldMk cId="2017169133" sldId="276"/>
            <ac:spMk id="4" creationId="{BD516F70-EE9D-8DD6-4FC9-2AE5E1B53E8F}"/>
          </ac:spMkLst>
        </pc:spChg>
        <pc:spChg chg="del mod">
          <ac:chgData name="BOBIN, Thomas" userId="94ed93d9-e274-4ca3-b5c2-4857cdea05e5" providerId="ADAL" clId="{D7D08DF2-7622-4A6F-BCF1-73639879EA7B}" dt="2022-11-14T14:31:32.753" v="3054" actId="478"/>
          <ac:spMkLst>
            <pc:docMk/>
            <pc:sldMk cId="2017169133" sldId="276"/>
            <ac:spMk id="5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5T08:36:57.728" v="4111" actId="20577"/>
          <ac:spMkLst>
            <pc:docMk/>
            <pc:sldMk cId="2017169133" sldId="276"/>
            <ac:spMk id="5" creationId="{B50844C8-87A0-D1FD-AE3F-D73DEA7F3397}"/>
          </ac:spMkLst>
        </pc:spChg>
        <pc:spChg chg="mod">
          <ac:chgData name="BOBIN, Thomas" userId="94ed93d9-e274-4ca3-b5c2-4857cdea05e5" providerId="ADAL" clId="{D7D08DF2-7622-4A6F-BCF1-73639879EA7B}" dt="2022-11-14T08:56:12.174" v="2049"/>
          <ac:spMkLst>
            <pc:docMk/>
            <pc:sldMk cId="2017169133" sldId="276"/>
            <ac:spMk id="8" creationId="{00000000-0000-0000-0000-000000000000}"/>
          </ac:spMkLst>
        </pc:spChg>
        <pc:spChg chg="add del mod">
          <ac:chgData name="BOBIN, Thomas" userId="94ed93d9-e274-4ca3-b5c2-4857cdea05e5" providerId="ADAL" clId="{D7D08DF2-7622-4A6F-BCF1-73639879EA7B}" dt="2022-11-14T14:26:51.520" v="3045" actId="478"/>
          <ac:spMkLst>
            <pc:docMk/>
            <pc:sldMk cId="2017169133" sldId="276"/>
            <ac:spMk id="10" creationId="{AEAA4742-4608-B0AE-F274-C39BED081A15}"/>
          </ac:spMkLst>
        </pc:spChg>
        <pc:spChg chg="add del mod">
          <ac:chgData name="BOBIN, Thomas" userId="94ed93d9-e274-4ca3-b5c2-4857cdea05e5" providerId="ADAL" clId="{D7D08DF2-7622-4A6F-BCF1-73639879EA7B}" dt="2022-11-14T14:31:35.839" v="3055" actId="478"/>
          <ac:spMkLst>
            <pc:docMk/>
            <pc:sldMk cId="2017169133" sldId="276"/>
            <ac:spMk id="12" creationId="{0600875C-D91C-08E7-6FE7-183A0DDC4985}"/>
          </ac:spMkLst>
        </pc:spChg>
        <pc:spChg chg="add mod">
          <ac:chgData name="BOBIN, Thomas" userId="94ed93d9-e274-4ca3-b5c2-4857cdea05e5" providerId="ADAL" clId="{D7D08DF2-7622-4A6F-BCF1-73639879EA7B}" dt="2022-11-14T16:37:31.908" v="3984" actId="20577"/>
          <ac:spMkLst>
            <pc:docMk/>
            <pc:sldMk cId="2017169133" sldId="276"/>
            <ac:spMk id="13" creationId="{2E47628E-0F83-36D8-0194-9799E2D0EBF6}"/>
          </ac:spMkLst>
        </pc:spChg>
        <pc:spChg chg="add mod">
          <ac:chgData name="BOBIN, Thomas" userId="94ed93d9-e274-4ca3-b5c2-4857cdea05e5" providerId="ADAL" clId="{D7D08DF2-7622-4A6F-BCF1-73639879EA7B}" dt="2022-11-14T14:32:47.379" v="3067" actId="1076"/>
          <ac:spMkLst>
            <pc:docMk/>
            <pc:sldMk cId="2017169133" sldId="276"/>
            <ac:spMk id="14" creationId="{9C17986F-16C0-3CB5-7B54-F6FFAD428559}"/>
          </ac:spMkLst>
        </pc:spChg>
        <pc:spChg chg="add mod">
          <ac:chgData name="BOBIN, Thomas" userId="94ed93d9-e274-4ca3-b5c2-4857cdea05e5" providerId="ADAL" clId="{D7D08DF2-7622-4A6F-BCF1-73639879EA7B}" dt="2022-11-14T16:11:03.492" v="3682" actId="1076"/>
          <ac:spMkLst>
            <pc:docMk/>
            <pc:sldMk cId="2017169133" sldId="276"/>
            <ac:spMk id="15" creationId="{054B7E88-3521-68AE-88DD-087364DD434E}"/>
          </ac:spMkLst>
        </pc:spChg>
        <pc:spChg chg="add del mod">
          <ac:chgData name="BOBIN, Thomas" userId="94ed93d9-e274-4ca3-b5c2-4857cdea05e5" providerId="ADAL" clId="{D7D08DF2-7622-4A6F-BCF1-73639879EA7B}" dt="2022-11-14T16:24:15.769" v="3724" actId="478"/>
          <ac:spMkLst>
            <pc:docMk/>
            <pc:sldMk cId="2017169133" sldId="276"/>
            <ac:spMk id="16" creationId="{8722ABD5-7D0C-CFF2-E7AC-CF813EA23AE4}"/>
          </ac:spMkLst>
        </pc:spChg>
        <pc:spChg chg="add mod">
          <ac:chgData name="BOBIN, Thomas" userId="94ed93d9-e274-4ca3-b5c2-4857cdea05e5" providerId="ADAL" clId="{D7D08DF2-7622-4A6F-BCF1-73639879EA7B}" dt="2022-11-15T08:34:37.559" v="4059" actId="14100"/>
          <ac:spMkLst>
            <pc:docMk/>
            <pc:sldMk cId="2017169133" sldId="276"/>
            <ac:spMk id="17" creationId="{1D8047E4-5A46-6965-803A-268E97D1A72D}"/>
          </ac:spMkLst>
        </pc:spChg>
        <pc:spChg chg="add mod">
          <ac:chgData name="BOBIN, Thomas" userId="94ed93d9-e274-4ca3-b5c2-4857cdea05e5" providerId="ADAL" clId="{D7D08DF2-7622-4A6F-BCF1-73639879EA7B}" dt="2022-11-14T16:25:39.339" v="3809" actId="20577"/>
          <ac:spMkLst>
            <pc:docMk/>
            <pc:sldMk cId="2017169133" sldId="276"/>
            <ac:spMk id="19" creationId="{271C4336-8F15-E2CB-9A27-EF6347299E7A}"/>
          </ac:spMkLst>
        </pc:spChg>
        <pc:spChg chg="add mod">
          <ac:chgData name="BOBIN, Thomas" userId="94ed93d9-e274-4ca3-b5c2-4857cdea05e5" providerId="ADAL" clId="{D7D08DF2-7622-4A6F-BCF1-73639879EA7B}" dt="2022-11-14T16:10:10.433" v="3672" actId="14100"/>
          <ac:spMkLst>
            <pc:docMk/>
            <pc:sldMk cId="2017169133" sldId="276"/>
            <ac:spMk id="20" creationId="{C88CDF5C-CFB4-8493-8DE3-C0CAC08D8B02}"/>
          </ac:spMkLst>
        </pc:spChg>
        <pc:spChg chg="add mod">
          <ac:chgData name="BOBIN, Thomas" userId="94ed93d9-e274-4ca3-b5c2-4857cdea05e5" providerId="ADAL" clId="{D7D08DF2-7622-4A6F-BCF1-73639879EA7B}" dt="2022-11-14T16:11:45.078" v="3694" actId="1076"/>
          <ac:spMkLst>
            <pc:docMk/>
            <pc:sldMk cId="2017169133" sldId="276"/>
            <ac:spMk id="21" creationId="{12CFCEBE-3C63-F854-B3DD-6DCFC8689D68}"/>
          </ac:spMkLst>
        </pc:spChg>
        <pc:spChg chg="add mod">
          <ac:chgData name="BOBIN, Thomas" userId="94ed93d9-e274-4ca3-b5c2-4857cdea05e5" providerId="ADAL" clId="{D7D08DF2-7622-4A6F-BCF1-73639879EA7B}" dt="2022-11-14T16:12:36.787" v="3696" actId="1076"/>
          <ac:spMkLst>
            <pc:docMk/>
            <pc:sldMk cId="2017169133" sldId="276"/>
            <ac:spMk id="23" creationId="{01AF3282-3A1A-5692-B190-764F01E14D0F}"/>
          </ac:spMkLst>
        </pc:spChg>
        <pc:graphicFrameChg chg="del">
          <ac:chgData name="BOBIN, Thomas" userId="94ed93d9-e274-4ca3-b5c2-4857cdea05e5" providerId="ADAL" clId="{D7D08DF2-7622-4A6F-BCF1-73639879EA7B}" dt="2022-11-14T14:26:50.034" v="3044" actId="478"/>
          <ac:graphicFrameMkLst>
            <pc:docMk/>
            <pc:sldMk cId="2017169133" sldId="276"/>
            <ac:graphicFrameMk id="6" creationId="{00000000-0000-0000-0000-000000000000}"/>
          </ac:graphicFrameMkLst>
        </pc:graphicFrameChg>
        <pc:picChg chg="add mod">
          <ac:chgData name="BOBIN, Thomas" userId="94ed93d9-e274-4ca3-b5c2-4857cdea05e5" providerId="ADAL" clId="{D7D08DF2-7622-4A6F-BCF1-73639879EA7B}" dt="2022-11-15T08:54:31.303" v="4123" actId="1076"/>
          <ac:picMkLst>
            <pc:docMk/>
            <pc:sldMk cId="2017169133" sldId="276"/>
            <ac:picMk id="3" creationId="{2885AFCF-BDBE-3C3D-02CD-1CB897B4D0E5}"/>
          </ac:picMkLst>
        </pc:picChg>
        <pc:picChg chg="add mod">
          <ac:chgData name="BOBIN, Thomas" userId="94ed93d9-e274-4ca3-b5c2-4857cdea05e5" providerId="ADAL" clId="{D7D08DF2-7622-4A6F-BCF1-73639879EA7B}" dt="2022-11-15T08:37:15.162" v="4113" actId="1076"/>
          <ac:picMkLst>
            <pc:docMk/>
            <pc:sldMk cId="2017169133" sldId="276"/>
            <ac:picMk id="6" creationId="{C4909D4B-0F9D-2229-99B7-32E0413C0CFB}"/>
          </ac:picMkLst>
        </pc:picChg>
        <pc:picChg chg="add mod">
          <ac:chgData name="BOBIN, Thomas" userId="94ed93d9-e274-4ca3-b5c2-4857cdea05e5" providerId="ADAL" clId="{D7D08DF2-7622-4A6F-BCF1-73639879EA7B}" dt="2022-11-17T16:59:05.327" v="4757" actId="1076"/>
          <ac:picMkLst>
            <pc:docMk/>
            <pc:sldMk cId="2017169133" sldId="276"/>
            <ac:picMk id="7" creationId="{422D8C1B-C9B7-743E-1FFF-CE0009F0EA1E}"/>
          </ac:picMkLst>
        </pc:picChg>
        <pc:picChg chg="add mod">
          <ac:chgData name="BOBIN, Thomas" userId="94ed93d9-e274-4ca3-b5c2-4857cdea05e5" providerId="ADAL" clId="{D7D08DF2-7622-4A6F-BCF1-73639879EA7B}" dt="2022-11-17T16:59:07.366" v="4759" actId="1076"/>
          <ac:picMkLst>
            <pc:docMk/>
            <pc:sldMk cId="2017169133" sldId="276"/>
            <ac:picMk id="10" creationId="{B5DEC676-2B5F-A790-47DD-AF7F9B7E7B49}"/>
          </ac:picMkLst>
        </pc:picChg>
        <pc:picChg chg="add mod">
          <ac:chgData name="BOBIN, Thomas" userId="94ed93d9-e274-4ca3-b5c2-4857cdea05e5" providerId="ADAL" clId="{D7D08DF2-7622-4A6F-BCF1-73639879EA7B}" dt="2022-11-17T16:59:12.747" v="4761" actId="1076"/>
          <ac:picMkLst>
            <pc:docMk/>
            <pc:sldMk cId="2017169133" sldId="276"/>
            <ac:picMk id="11" creationId="{4A01130C-5E65-A4FF-A886-7B33D096C210}"/>
          </ac:picMkLst>
        </pc:picChg>
        <pc:picChg chg="add mod">
          <ac:chgData name="BOBIN, Thomas" userId="94ed93d9-e274-4ca3-b5c2-4857cdea05e5" providerId="ADAL" clId="{D7D08DF2-7622-4A6F-BCF1-73639879EA7B}" dt="2022-11-14T15:42:57.967" v="3525"/>
          <ac:picMkLst>
            <pc:docMk/>
            <pc:sldMk cId="2017169133" sldId="276"/>
            <ac:picMk id="18" creationId="{A0C51B1A-3E10-ADA5-EFB5-DBE567F7F575}"/>
          </ac:picMkLst>
        </pc:picChg>
        <pc:picChg chg="add mod">
          <ac:chgData name="BOBIN, Thomas" userId="94ed93d9-e274-4ca3-b5c2-4857cdea05e5" providerId="ADAL" clId="{D7D08DF2-7622-4A6F-BCF1-73639879EA7B}" dt="2022-11-15T08:36:28.812" v="4102" actId="1076"/>
          <ac:picMkLst>
            <pc:docMk/>
            <pc:sldMk cId="2017169133" sldId="276"/>
            <ac:picMk id="1026" creationId="{C8DF41D9-C250-972A-F657-D627707221B0}"/>
          </ac:picMkLst>
        </pc:picChg>
        <pc:picChg chg="add del mod">
          <ac:chgData name="BOBIN, Thomas" userId="94ed93d9-e274-4ca3-b5c2-4857cdea05e5" providerId="ADAL" clId="{D7D08DF2-7622-4A6F-BCF1-73639879EA7B}" dt="2022-11-14T16:03:20.587" v="3560" actId="478"/>
          <ac:picMkLst>
            <pc:docMk/>
            <pc:sldMk cId="2017169133" sldId="276"/>
            <ac:picMk id="4097" creationId="{599BF3CC-4232-A05A-53DA-C12625DF8596}"/>
          </ac:picMkLst>
        </pc:picChg>
        <pc:picChg chg="add mod">
          <ac:chgData name="BOBIN, Thomas" userId="94ed93d9-e274-4ca3-b5c2-4857cdea05e5" providerId="ADAL" clId="{D7D08DF2-7622-4A6F-BCF1-73639879EA7B}" dt="2022-11-15T08:35:04.702" v="4070" actId="196"/>
          <ac:picMkLst>
            <pc:docMk/>
            <pc:sldMk cId="2017169133" sldId="276"/>
            <ac:picMk id="4099" creationId="{33BD96F8-AAB1-0013-965F-EBF4EA6018EA}"/>
          </ac:picMkLst>
        </pc:picChg>
        <pc:picChg chg="add mod">
          <ac:chgData name="BOBIN, Thomas" userId="94ed93d9-e274-4ca3-b5c2-4857cdea05e5" providerId="ADAL" clId="{D7D08DF2-7622-4A6F-BCF1-73639879EA7B}" dt="2022-11-15T08:35:06.633" v="4071" actId="196"/>
          <ac:picMkLst>
            <pc:docMk/>
            <pc:sldMk cId="2017169133" sldId="276"/>
            <ac:picMk id="4101" creationId="{0765989C-9836-9991-6ED6-E6768469EC10}"/>
          </ac:picMkLst>
        </pc:picChg>
        <pc:picChg chg="add mod">
          <ac:chgData name="BOBIN, Thomas" userId="94ed93d9-e274-4ca3-b5c2-4857cdea05e5" providerId="ADAL" clId="{D7D08DF2-7622-4A6F-BCF1-73639879EA7B}" dt="2022-11-15T08:37:17.332" v="4114" actId="1076"/>
          <ac:picMkLst>
            <pc:docMk/>
            <pc:sldMk cId="2017169133" sldId="276"/>
            <ac:picMk id="4103" creationId="{7644FD04-653A-F796-287A-BC8BC04A37C7}"/>
          </ac:picMkLst>
        </pc:picChg>
        <pc:picChg chg="add mod">
          <ac:chgData name="BOBIN, Thomas" userId="94ed93d9-e274-4ca3-b5c2-4857cdea05e5" providerId="ADAL" clId="{D7D08DF2-7622-4A6F-BCF1-73639879EA7B}" dt="2022-11-14T16:08:42.564" v="3620" actId="1076"/>
          <ac:picMkLst>
            <pc:docMk/>
            <pc:sldMk cId="2017169133" sldId="276"/>
            <ac:picMk id="4105" creationId="{055F9CFC-3894-22D1-0F8B-A660D52E6115}"/>
          </ac:picMkLst>
        </pc:picChg>
        <pc:picChg chg="add mod">
          <ac:chgData name="BOBIN, Thomas" userId="94ed93d9-e274-4ca3-b5c2-4857cdea05e5" providerId="ADAL" clId="{D7D08DF2-7622-4A6F-BCF1-73639879EA7B}" dt="2022-11-15T08:54:28.393" v="4122" actId="170"/>
          <ac:picMkLst>
            <pc:docMk/>
            <pc:sldMk cId="2017169133" sldId="276"/>
            <ac:picMk id="4107" creationId="{D008CD2D-CD7A-F28D-8E9B-740A256968CF}"/>
          </ac:picMkLst>
        </pc:picChg>
        <pc:picChg chg="add mod">
          <ac:chgData name="BOBIN, Thomas" userId="94ed93d9-e274-4ca3-b5c2-4857cdea05e5" providerId="ADAL" clId="{D7D08DF2-7622-4A6F-BCF1-73639879EA7B}" dt="2022-11-15T08:35:10.743" v="4072" actId="196"/>
          <ac:picMkLst>
            <pc:docMk/>
            <pc:sldMk cId="2017169133" sldId="276"/>
            <ac:picMk id="4109" creationId="{89C6D877-D82B-5DAC-7700-6E275E358938}"/>
          </ac:picMkLst>
        </pc:picChg>
        <pc:picChg chg="add mod">
          <ac:chgData name="BOBIN, Thomas" userId="94ed93d9-e274-4ca3-b5c2-4857cdea05e5" providerId="ADAL" clId="{D7D08DF2-7622-4A6F-BCF1-73639879EA7B}" dt="2022-11-15T08:34:39.493" v="4060" actId="1076"/>
          <ac:picMkLst>
            <pc:docMk/>
            <pc:sldMk cId="2017169133" sldId="276"/>
            <ac:picMk id="4111" creationId="{88A5150A-CA14-0850-2C19-4CACC7A2228E}"/>
          </ac:picMkLst>
        </pc:picChg>
      </pc:sldChg>
      <pc:sldChg chg="addSp delSp modSp add mod">
        <pc:chgData name="BOBIN, Thomas" userId="94ed93d9-e274-4ca3-b5c2-4857cdea05e5" providerId="ADAL" clId="{D7D08DF2-7622-4A6F-BCF1-73639879EA7B}" dt="2022-11-17T17:00:42.237" v="4814" actId="20577"/>
        <pc:sldMkLst>
          <pc:docMk/>
          <pc:sldMk cId="4100650782" sldId="277"/>
        </pc:sldMkLst>
        <pc:spChg chg="mod">
          <ac:chgData name="BOBIN, Thomas" userId="94ed93d9-e274-4ca3-b5c2-4857cdea05e5" providerId="ADAL" clId="{D7D08DF2-7622-4A6F-BCF1-73639879EA7B}" dt="2022-11-14T15:41:42.216" v="3475" actId="313"/>
          <ac:spMkLst>
            <pc:docMk/>
            <pc:sldMk cId="4100650782" sldId="277"/>
            <ac:spMk id="2" creationId="{00000000-0000-0000-0000-000000000000}"/>
          </ac:spMkLst>
        </pc:spChg>
        <pc:spChg chg="mod">
          <ac:chgData name="BOBIN, Thomas" userId="94ed93d9-e274-4ca3-b5c2-4857cdea05e5" providerId="ADAL" clId="{D7D08DF2-7622-4A6F-BCF1-73639879EA7B}" dt="2022-11-17T17:00:42.237" v="4814" actId="20577"/>
          <ac:spMkLst>
            <pc:docMk/>
            <pc:sldMk cId="4100650782" sldId="277"/>
            <ac:spMk id="3" creationId="{00000000-0000-0000-0000-000000000000}"/>
          </ac:spMkLst>
        </pc:spChg>
        <pc:spChg chg="del">
          <ac:chgData name="BOBIN, Thomas" userId="94ed93d9-e274-4ca3-b5c2-4857cdea05e5" providerId="ADAL" clId="{D7D08DF2-7622-4A6F-BCF1-73639879EA7B}" dt="2022-11-14T10:46:04.557" v="2300" actId="478"/>
          <ac:spMkLst>
            <pc:docMk/>
            <pc:sldMk cId="4100650782" sldId="277"/>
            <ac:spMk id="5" creationId="{00000000-0000-0000-0000-000000000000}"/>
          </ac:spMkLst>
        </pc:spChg>
        <pc:spChg chg="add del mod">
          <ac:chgData name="BOBIN, Thomas" userId="94ed93d9-e274-4ca3-b5c2-4857cdea05e5" providerId="ADAL" clId="{D7D08DF2-7622-4A6F-BCF1-73639879EA7B}" dt="2022-11-14T10:46:07.426" v="2301" actId="478"/>
          <ac:spMkLst>
            <pc:docMk/>
            <pc:sldMk cId="4100650782" sldId="277"/>
            <ac:spMk id="7" creationId="{AFDE06DE-D31A-429A-F51D-9365A3E81997}"/>
          </ac:spMkLst>
        </pc:spChg>
        <pc:spChg chg="mod">
          <ac:chgData name="BOBIN, Thomas" userId="94ed93d9-e274-4ca3-b5c2-4857cdea05e5" providerId="ADAL" clId="{D7D08DF2-7622-4A6F-BCF1-73639879EA7B}" dt="2022-11-14T08:56:16.684" v="2050"/>
          <ac:spMkLst>
            <pc:docMk/>
            <pc:sldMk cId="4100650782" sldId="277"/>
            <ac:spMk id="8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4T15:42:25.717" v="3517" actId="1076"/>
          <ac:spMkLst>
            <pc:docMk/>
            <pc:sldMk cId="4100650782" sldId="277"/>
            <ac:spMk id="16" creationId="{4CD97DF4-6448-181F-AF0F-9B8B98968EBD}"/>
          </ac:spMkLst>
        </pc:spChg>
        <pc:graphicFrameChg chg="mod modGraphic">
          <ac:chgData name="BOBIN, Thomas" userId="94ed93d9-e274-4ca3-b5c2-4857cdea05e5" providerId="ADAL" clId="{D7D08DF2-7622-4A6F-BCF1-73639879EA7B}" dt="2022-11-17T17:00:17.312" v="4775" actId="20577"/>
          <ac:graphicFrameMkLst>
            <pc:docMk/>
            <pc:sldMk cId="4100650782" sldId="277"/>
            <ac:graphicFrameMk id="6" creationId="{00000000-0000-0000-0000-000000000000}"/>
          </ac:graphicFrameMkLst>
        </pc:graphicFrameChg>
        <pc:picChg chg="add mod">
          <ac:chgData name="BOBIN, Thomas" userId="94ed93d9-e274-4ca3-b5c2-4857cdea05e5" providerId="ADAL" clId="{D7D08DF2-7622-4A6F-BCF1-73639879EA7B}" dt="2022-11-17T17:00:12.514" v="4773" actId="1076"/>
          <ac:picMkLst>
            <pc:docMk/>
            <pc:sldMk cId="4100650782" sldId="277"/>
            <ac:picMk id="4" creationId="{368A166D-4242-05BC-D80D-5F52BE48C27A}"/>
          </ac:picMkLst>
        </pc:picChg>
        <pc:picChg chg="add mod">
          <ac:chgData name="BOBIN, Thomas" userId="94ed93d9-e274-4ca3-b5c2-4857cdea05e5" providerId="ADAL" clId="{D7D08DF2-7622-4A6F-BCF1-73639879EA7B}" dt="2022-11-17T17:00:29.952" v="4777" actId="1076"/>
          <ac:picMkLst>
            <pc:docMk/>
            <pc:sldMk cId="4100650782" sldId="277"/>
            <ac:picMk id="5" creationId="{9611CE38-1CE7-1022-F675-05DBA8BDEA57}"/>
          </ac:picMkLst>
        </pc:picChg>
        <pc:picChg chg="add mod">
          <ac:chgData name="BOBIN, Thomas" userId="94ed93d9-e274-4ca3-b5c2-4857cdea05e5" providerId="ADAL" clId="{D7D08DF2-7622-4A6F-BCF1-73639879EA7B}" dt="2022-11-17T17:00:12.514" v="4773" actId="1076"/>
          <ac:picMkLst>
            <pc:docMk/>
            <pc:sldMk cId="4100650782" sldId="277"/>
            <ac:picMk id="10" creationId="{9EF195B3-B26F-40F0-9182-C76DE6D2BA62}"/>
          </ac:picMkLst>
        </pc:picChg>
        <pc:picChg chg="add mod">
          <ac:chgData name="BOBIN, Thomas" userId="94ed93d9-e274-4ca3-b5c2-4857cdea05e5" providerId="ADAL" clId="{D7D08DF2-7622-4A6F-BCF1-73639879EA7B}" dt="2022-11-14T13:31:01.915" v="2925" actId="1076"/>
          <ac:picMkLst>
            <pc:docMk/>
            <pc:sldMk cId="4100650782" sldId="277"/>
            <ac:picMk id="12" creationId="{82195655-6D77-3744-4CCA-D16D6E1D07E7}"/>
          </ac:picMkLst>
        </pc:picChg>
        <pc:picChg chg="add mod">
          <ac:chgData name="BOBIN, Thomas" userId="94ed93d9-e274-4ca3-b5c2-4857cdea05e5" providerId="ADAL" clId="{D7D08DF2-7622-4A6F-BCF1-73639879EA7B}" dt="2022-11-14T15:42:37.326" v="3524" actId="1076"/>
          <ac:picMkLst>
            <pc:docMk/>
            <pc:sldMk cId="4100650782" sldId="277"/>
            <ac:picMk id="13" creationId="{26146702-A3C6-5B6D-12F9-7CAC48F9F0F2}"/>
          </ac:picMkLst>
        </pc:picChg>
        <pc:picChg chg="add mod">
          <ac:chgData name="BOBIN, Thomas" userId="94ed93d9-e274-4ca3-b5c2-4857cdea05e5" providerId="ADAL" clId="{D7D08DF2-7622-4A6F-BCF1-73639879EA7B}" dt="2022-11-14T13:31:04.273" v="2926" actId="1076"/>
          <ac:picMkLst>
            <pc:docMk/>
            <pc:sldMk cId="4100650782" sldId="277"/>
            <ac:picMk id="14" creationId="{FDC0ACA6-9457-2CBC-5644-8342B6BF8F7F}"/>
          </ac:picMkLst>
        </pc:picChg>
        <pc:picChg chg="add mod">
          <ac:chgData name="BOBIN, Thomas" userId="94ed93d9-e274-4ca3-b5c2-4857cdea05e5" providerId="ADAL" clId="{D7D08DF2-7622-4A6F-BCF1-73639879EA7B}" dt="2022-11-14T13:31:08.209" v="2927" actId="1076"/>
          <ac:picMkLst>
            <pc:docMk/>
            <pc:sldMk cId="4100650782" sldId="277"/>
            <ac:picMk id="15" creationId="{4A6B99A3-B518-BAFA-4A20-6B1C0A744044}"/>
          </ac:picMkLst>
        </pc:picChg>
        <pc:picChg chg="add mod">
          <ac:chgData name="BOBIN, Thomas" userId="94ed93d9-e274-4ca3-b5c2-4857cdea05e5" providerId="ADAL" clId="{D7D08DF2-7622-4A6F-BCF1-73639879EA7B}" dt="2022-11-14T15:43:00.321" v="3527"/>
          <ac:picMkLst>
            <pc:docMk/>
            <pc:sldMk cId="4100650782" sldId="277"/>
            <ac:picMk id="17" creationId="{790CADA8-93D9-7BD1-2952-98AB08FE07B8}"/>
          </ac:picMkLst>
        </pc:picChg>
        <pc:picChg chg="add del mod">
          <ac:chgData name="BOBIN, Thomas" userId="94ed93d9-e274-4ca3-b5c2-4857cdea05e5" providerId="ADAL" clId="{D7D08DF2-7622-4A6F-BCF1-73639879EA7B}" dt="2022-11-14T16:28:44.741" v="3859" actId="21"/>
          <ac:picMkLst>
            <pc:docMk/>
            <pc:sldMk cId="4100650782" sldId="277"/>
            <ac:picMk id="19" creationId="{A322C2EC-07A8-09E5-8D7B-0A5CA9F30CA3}"/>
          </ac:picMkLst>
        </pc:picChg>
      </pc:sldChg>
      <pc:sldChg chg="addSp delSp modSp add mod">
        <pc:chgData name="BOBIN, Thomas" userId="94ed93d9-e274-4ca3-b5c2-4857cdea05e5" providerId="ADAL" clId="{D7D08DF2-7622-4A6F-BCF1-73639879EA7B}" dt="2022-11-17T16:59:25.005" v="4763" actId="1076"/>
        <pc:sldMkLst>
          <pc:docMk/>
          <pc:sldMk cId="2073024167" sldId="278"/>
        </pc:sldMkLst>
        <pc:spChg chg="mod">
          <ac:chgData name="BOBIN, Thomas" userId="94ed93d9-e274-4ca3-b5c2-4857cdea05e5" providerId="ADAL" clId="{D7D08DF2-7622-4A6F-BCF1-73639879EA7B}" dt="2022-11-14T15:40:50.411" v="3392" actId="20577"/>
          <ac:spMkLst>
            <pc:docMk/>
            <pc:sldMk cId="2073024167" sldId="278"/>
            <ac:spMk id="2" creationId="{00000000-0000-0000-0000-000000000000}"/>
          </ac:spMkLst>
        </pc:spChg>
        <pc:spChg chg="mod">
          <ac:chgData name="BOBIN, Thomas" userId="94ed93d9-e274-4ca3-b5c2-4857cdea05e5" providerId="ADAL" clId="{D7D08DF2-7622-4A6F-BCF1-73639879EA7B}" dt="2022-11-14T16:39:54.254" v="4010" actId="20577"/>
          <ac:spMkLst>
            <pc:docMk/>
            <pc:sldMk cId="2073024167" sldId="278"/>
            <ac:spMk id="4" creationId="{00000000-0000-0000-0000-000000000000}"/>
          </ac:spMkLst>
        </pc:spChg>
        <pc:spChg chg="add mod">
          <ac:chgData name="BOBIN, Thomas" userId="94ed93d9-e274-4ca3-b5c2-4857cdea05e5" providerId="ADAL" clId="{D7D08DF2-7622-4A6F-BCF1-73639879EA7B}" dt="2022-11-17T16:35:42.336" v="4650" actId="14100"/>
          <ac:spMkLst>
            <pc:docMk/>
            <pc:sldMk cId="2073024167" sldId="278"/>
            <ac:spMk id="5" creationId="{CB1D3B0C-6824-E73B-8C3B-490184085E03}"/>
          </ac:spMkLst>
        </pc:spChg>
        <pc:spChg chg="add mod">
          <ac:chgData name="BOBIN, Thomas" userId="94ed93d9-e274-4ca3-b5c2-4857cdea05e5" providerId="ADAL" clId="{D7D08DF2-7622-4A6F-BCF1-73639879EA7B}" dt="2022-11-17T16:59:23.462" v="4762" actId="14100"/>
          <ac:spMkLst>
            <pc:docMk/>
            <pc:sldMk cId="2073024167" sldId="278"/>
            <ac:spMk id="6" creationId="{544AE300-898D-D656-8D0A-C0357776974F}"/>
          </ac:spMkLst>
        </pc:spChg>
        <pc:spChg chg="add del">
          <ac:chgData name="BOBIN, Thomas" userId="94ed93d9-e274-4ca3-b5c2-4857cdea05e5" providerId="ADAL" clId="{D7D08DF2-7622-4A6F-BCF1-73639879EA7B}" dt="2022-11-17T16:36:30.231" v="4656" actId="931"/>
          <ac:spMkLst>
            <pc:docMk/>
            <pc:sldMk cId="2073024167" sldId="278"/>
            <ac:spMk id="9" creationId="{00000000-0000-0000-0000-000000000000}"/>
          </ac:spMkLst>
        </pc:spChg>
        <pc:picChg chg="add del mod">
          <ac:chgData name="BOBIN, Thomas" userId="94ed93d9-e274-4ca3-b5c2-4857cdea05e5" providerId="ADAL" clId="{D7D08DF2-7622-4A6F-BCF1-73639879EA7B}" dt="2022-11-17T16:36:21.255" v="4654" actId="931"/>
          <ac:picMkLst>
            <pc:docMk/>
            <pc:sldMk cId="2073024167" sldId="278"/>
            <ac:picMk id="8" creationId="{F4346045-08E6-5F23-5C65-0FEC4EBD912D}"/>
          </ac:picMkLst>
        </pc:picChg>
        <pc:picChg chg="add del mod">
          <ac:chgData name="BOBIN, Thomas" userId="94ed93d9-e274-4ca3-b5c2-4857cdea05e5" providerId="ADAL" clId="{D7D08DF2-7622-4A6F-BCF1-73639879EA7B}" dt="2022-11-17T16:36:30.231" v="4656" actId="931"/>
          <ac:picMkLst>
            <pc:docMk/>
            <pc:sldMk cId="2073024167" sldId="278"/>
            <ac:picMk id="11" creationId="{3391B17F-34D9-68E0-128D-D78354C63EBF}"/>
          </ac:picMkLst>
        </pc:picChg>
        <pc:picChg chg="add mod">
          <ac:chgData name="BOBIN, Thomas" userId="94ed93d9-e274-4ca3-b5c2-4857cdea05e5" providerId="ADAL" clId="{D7D08DF2-7622-4A6F-BCF1-73639879EA7B}" dt="2022-11-17T16:59:25.005" v="4763" actId="1076"/>
          <ac:picMkLst>
            <pc:docMk/>
            <pc:sldMk cId="2073024167" sldId="278"/>
            <ac:picMk id="12" creationId="{F4B3D673-1767-26B9-A16B-56F17AB224B5}"/>
          </ac:picMkLst>
        </pc:picChg>
        <pc:picChg chg="add del mod">
          <ac:chgData name="BOBIN, Thomas" userId="94ed93d9-e274-4ca3-b5c2-4857cdea05e5" providerId="ADAL" clId="{D7D08DF2-7622-4A6F-BCF1-73639879EA7B}" dt="2022-11-17T16:37:21.782" v="4666" actId="478"/>
          <ac:picMkLst>
            <pc:docMk/>
            <pc:sldMk cId="2073024167" sldId="278"/>
            <ac:picMk id="3073" creationId="{0ECBB025-9499-41A3-DA66-EF5C68653302}"/>
          </ac:picMkLst>
        </pc:picChg>
      </pc:sldChg>
      <pc:sldChg chg="addSp modSp add del mod">
        <pc:chgData name="BOBIN, Thomas" userId="94ed93d9-e274-4ca3-b5c2-4857cdea05e5" providerId="ADAL" clId="{D7D08DF2-7622-4A6F-BCF1-73639879EA7B}" dt="2022-11-14T16:26:26.472" v="3827" actId="47"/>
        <pc:sldMkLst>
          <pc:docMk/>
          <pc:sldMk cId="163563176" sldId="279"/>
        </pc:sldMkLst>
        <pc:spChg chg="mod">
          <ac:chgData name="BOBIN, Thomas" userId="94ed93d9-e274-4ca3-b5c2-4857cdea05e5" providerId="ADAL" clId="{D7D08DF2-7622-4A6F-BCF1-73639879EA7B}" dt="2022-11-14T16:26:11.785" v="3826" actId="20577"/>
          <ac:spMkLst>
            <pc:docMk/>
            <pc:sldMk cId="163563176" sldId="279"/>
            <ac:spMk id="3" creationId="{00000000-0000-0000-0000-000000000000}"/>
          </ac:spMkLst>
        </pc:spChg>
        <pc:picChg chg="add mod">
          <ac:chgData name="BOBIN, Thomas" userId="94ed93d9-e274-4ca3-b5c2-4857cdea05e5" providerId="ADAL" clId="{D7D08DF2-7622-4A6F-BCF1-73639879EA7B}" dt="2022-11-14T15:42:59.474" v="3526"/>
          <ac:picMkLst>
            <pc:docMk/>
            <pc:sldMk cId="163563176" sldId="279"/>
            <ac:picMk id="4" creationId="{70FB2F8E-4C01-B251-CD6D-2E2EA4FAD2E3}"/>
          </ac:picMkLst>
        </pc:picChg>
      </pc:sldChg>
      <pc:sldChg chg="addSp delSp modSp add del mod">
        <pc:chgData name="BOBIN, Thomas" userId="94ed93d9-e274-4ca3-b5c2-4857cdea05e5" providerId="ADAL" clId="{D7D08DF2-7622-4A6F-BCF1-73639879EA7B}" dt="2022-11-14T16:29:30.581" v="3904" actId="2696"/>
        <pc:sldMkLst>
          <pc:docMk/>
          <pc:sldMk cId="1209392780" sldId="279"/>
        </pc:sldMkLst>
        <pc:spChg chg="add del mod">
          <ac:chgData name="BOBIN, Thomas" userId="94ed93d9-e274-4ca3-b5c2-4857cdea05e5" providerId="ADAL" clId="{D7D08DF2-7622-4A6F-BCF1-73639879EA7B}" dt="2022-11-14T16:29:02.600" v="3895" actId="478"/>
          <ac:spMkLst>
            <pc:docMk/>
            <pc:sldMk cId="1209392780" sldId="279"/>
            <ac:spMk id="5" creationId="{ABA6352D-BF96-8427-F2AC-AD6903ED8CA7}"/>
          </ac:spMkLst>
        </pc:spChg>
        <pc:spChg chg="mod">
          <ac:chgData name="BOBIN, Thomas" userId="94ed93d9-e274-4ca3-b5c2-4857cdea05e5" providerId="ADAL" clId="{D7D08DF2-7622-4A6F-BCF1-73639879EA7B}" dt="2022-11-14T16:28:58.253" v="3893" actId="14100"/>
          <ac:spMkLst>
            <pc:docMk/>
            <pc:sldMk cId="1209392780" sldId="279"/>
            <ac:spMk id="16" creationId="{4CD97DF4-6448-181F-AF0F-9B8B98968EBD}"/>
          </ac:spMkLst>
        </pc:spChg>
        <pc:graphicFrameChg chg="del">
          <ac:chgData name="BOBIN, Thomas" userId="94ed93d9-e274-4ca3-b5c2-4857cdea05e5" providerId="ADAL" clId="{D7D08DF2-7622-4A6F-BCF1-73639879EA7B}" dt="2022-11-14T16:29:01.260" v="3894" actId="478"/>
          <ac:graphicFrameMkLst>
            <pc:docMk/>
            <pc:sldMk cId="1209392780" sldId="279"/>
            <ac:graphicFrameMk id="6" creationId="{00000000-0000-0000-0000-000000000000}"/>
          </ac:graphicFrameMkLst>
        </pc:graphicFrameChg>
        <pc:picChg chg="add mod">
          <ac:chgData name="BOBIN, Thomas" userId="94ed93d9-e274-4ca3-b5c2-4857cdea05e5" providerId="ADAL" clId="{D7D08DF2-7622-4A6F-BCF1-73639879EA7B}" dt="2022-11-14T16:29:12.240" v="3903" actId="1076"/>
          <ac:picMkLst>
            <pc:docMk/>
            <pc:sldMk cId="1209392780" sldId="279"/>
            <ac:picMk id="7" creationId="{A40928BA-36AB-6C74-5BD3-160ED3C9F222}"/>
          </ac:picMkLst>
        </pc:picChg>
        <pc:picChg chg="del">
          <ac:chgData name="BOBIN, Thomas" userId="94ed93d9-e274-4ca3-b5c2-4857cdea05e5" providerId="ADAL" clId="{D7D08DF2-7622-4A6F-BCF1-73639879EA7B}" dt="2022-11-14T16:29:06.377" v="3900" actId="478"/>
          <ac:picMkLst>
            <pc:docMk/>
            <pc:sldMk cId="1209392780" sldId="279"/>
            <ac:picMk id="10" creationId="{9EF195B3-B26F-40F0-9182-C76DE6D2BA62}"/>
          </ac:picMkLst>
        </pc:picChg>
        <pc:picChg chg="del">
          <ac:chgData name="BOBIN, Thomas" userId="94ed93d9-e274-4ca3-b5c2-4857cdea05e5" providerId="ADAL" clId="{D7D08DF2-7622-4A6F-BCF1-73639879EA7B}" dt="2022-11-14T16:29:05.097" v="3897" actId="478"/>
          <ac:picMkLst>
            <pc:docMk/>
            <pc:sldMk cId="1209392780" sldId="279"/>
            <ac:picMk id="12" creationId="{82195655-6D77-3744-4CCA-D16D6E1D07E7}"/>
          </ac:picMkLst>
        </pc:picChg>
        <pc:picChg chg="del">
          <ac:chgData name="BOBIN, Thomas" userId="94ed93d9-e274-4ca3-b5c2-4857cdea05e5" providerId="ADAL" clId="{D7D08DF2-7622-4A6F-BCF1-73639879EA7B}" dt="2022-11-14T16:29:06" v="3899" actId="478"/>
          <ac:picMkLst>
            <pc:docMk/>
            <pc:sldMk cId="1209392780" sldId="279"/>
            <ac:picMk id="13" creationId="{26146702-A3C6-5B6D-12F9-7CAC48F9F0F2}"/>
          </ac:picMkLst>
        </pc:picChg>
        <pc:picChg chg="del">
          <ac:chgData name="BOBIN, Thomas" userId="94ed93d9-e274-4ca3-b5c2-4857cdea05e5" providerId="ADAL" clId="{D7D08DF2-7622-4A6F-BCF1-73639879EA7B}" dt="2022-11-14T16:29:05.500" v="3898" actId="478"/>
          <ac:picMkLst>
            <pc:docMk/>
            <pc:sldMk cId="1209392780" sldId="279"/>
            <ac:picMk id="14" creationId="{FDC0ACA6-9457-2CBC-5644-8342B6BF8F7F}"/>
          </ac:picMkLst>
        </pc:picChg>
        <pc:picChg chg="del">
          <ac:chgData name="BOBIN, Thomas" userId="94ed93d9-e274-4ca3-b5c2-4857cdea05e5" providerId="ADAL" clId="{D7D08DF2-7622-4A6F-BCF1-73639879EA7B}" dt="2022-11-14T16:29:04.533" v="3896" actId="478"/>
          <ac:picMkLst>
            <pc:docMk/>
            <pc:sldMk cId="1209392780" sldId="279"/>
            <ac:picMk id="15" creationId="{4A6B99A3-B518-BAFA-4A20-6B1C0A744044}"/>
          </ac:picMkLst>
        </pc:picChg>
      </pc:sldChg>
      <pc:sldChg chg="addSp delSp modSp add mod">
        <pc:chgData name="BOBIN, Thomas" userId="94ed93d9-e274-4ca3-b5c2-4857cdea05e5" providerId="ADAL" clId="{D7D08DF2-7622-4A6F-BCF1-73639879EA7B}" dt="2022-11-17T16:36:44.068" v="4658" actId="21"/>
        <pc:sldMkLst>
          <pc:docMk/>
          <pc:sldMk cId="3595965752" sldId="353"/>
        </pc:sldMkLst>
        <pc:spChg chg="mod">
          <ac:chgData name="BOBIN, Thomas" userId="94ed93d9-e274-4ca3-b5c2-4857cdea05e5" providerId="ADAL" clId="{D7D08DF2-7622-4A6F-BCF1-73639879EA7B}" dt="2022-11-17T16:32:24.081" v="4644" actId="20577"/>
          <ac:spMkLst>
            <pc:docMk/>
            <pc:sldMk cId="3595965752" sldId="353"/>
            <ac:spMk id="6" creationId="{00000000-0000-0000-0000-000000000000}"/>
          </ac:spMkLst>
        </pc:spChg>
        <pc:picChg chg="add del mod">
          <ac:chgData name="BOBIN, Thomas" userId="94ed93d9-e274-4ca3-b5c2-4857cdea05e5" providerId="ADAL" clId="{D7D08DF2-7622-4A6F-BCF1-73639879EA7B}" dt="2022-11-17T16:36:44.068" v="4658" actId="21"/>
          <ac:picMkLst>
            <pc:docMk/>
            <pc:sldMk cId="3595965752" sldId="353"/>
            <ac:picMk id="5" creationId="{6EE38F33-6192-6E97-8457-ED1A9CAF1AC3}"/>
          </ac:picMkLst>
        </pc:picChg>
      </pc:sldChg>
      <pc:sldChg chg="modSp add mod">
        <pc:chgData name="BOBIN, Thomas" userId="94ed93d9-e274-4ca3-b5c2-4857cdea05e5" providerId="ADAL" clId="{D7D08DF2-7622-4A6F-BCF1-73639879EA7B}" dt="2022-11-17T16:32:00.186" v="4618" actId="20577"/>
        <pc:sldMkLst>
          <pc:docMk/>
          <pc:sldMk cId="787822469" sldId="354"/>
        </pc:sldMkLst>
        <pc:spChg chg="mod">
          <ac:chgData name="BOBIN, Thomas" userId="94ed93d9-e274-4ca3-b5c2-4857cdea05e5" providerId="ADAL" clId="{D7D08DF2-7622-4A6F-BCF1-73639879EA7B}" dt="2022-11-17T16:31:51.437" v="4582" actId="20577"/>
          <ac:spMkLst>
            <pc:docMk/>
            <pc:sldMk cId="787822469" sldId="354"/>
            <ac:spMk id="2" creationId="{00000000-0000-0000-0000-000000000000}"/>
          </ac:spMkLst>
        </pc:spChg>
        <pc:spChg chg="mod">
          <ac:chgData name="BOBIN, Thomas" userId="94ed93d9-e274-4ca3-b5c2-4857cdea05e5" providerId="ADAL" clId="{D7D08DF2-7622-4A6F-BCF1-73639879EA7B}" dt="2022-11-17T16:32:00.186" v="4618" actId="20577"/>
          <ac:spMkLst>
            <pc:docMk/>
            <pc:sldMk cId="787822469" sldId="354"/>
            <ac:spMk id="4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2373D-CE9B-441E-91F2-DB7390C4A646}" type="datetimeFigureOut">
              <a:rPr lang="fr-FR" smtClean="0"/>
              <a:t>20/09/2023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E9EB8-660F-45CA-BB8B-8F6DBBA2DF5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930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5E4A6-C060-4206-92E7-A41EFB3E249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735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E9EB8-660F-45CA-BB8B-8F6DBBA2DF5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3845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E9EB8-660F-45CA-BB8B-8F6DBBA2DF5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9596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E9EB8-660F-45CA-BB8B-8F6DBBA2DF5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851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4E9EB8-660F-45CA-BB8B-8F6DBBA2DF5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6488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4E9EB8-660F-45CA-BB8B-8F6DBBA2DF53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58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www.instagram.com/bouygues_construction/" TargetMode="External"/><Relationship Id="rId7" Type="http://schemas.openxmlformats.org/officeDocument/2006/relationships/hyperlink" Target="https://twitter.com/Bouygues_C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hyperlink" Target="http://www.bouygues-construction.com/" TargetMode="External"/><Relationship Id="rId5" Type="http://schemas.openxmlformats.org/officeDocument/2006/relationships/hyperlink" Target="https://www.linkedin.com/company/bouygues-construction/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hyperlink" Target="https://www.facebook.com/Bouygues.Construction/" TargetMode="Externa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Bouygues.Construction/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hyperlink" Target="https://www.instagram.com/bouygues_construction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Bouygues_C" TargetMode="External"/><Relationship Id="rId11" Type="http://schemas.openxmlformats.org/officeDocument/2006/relationships/image" Target="../media/image2.jpeg"/><Relationship Id="rId5" Type="http://schemas.openxmlformats.org/officeDocument/2006/relationships/image" Target="../media/image12.png"/><Relationship Id="rId10" Type="http://schemas.openxmlformats.org/officeDocument/2006/relationships/hyperlink" Target="http://www.bouygues-construction.com/" TargetMode="External"/><Relationship Id="rId4" Type="http://schemas.openxmlformats.org/officeDocument/2006/relationships/hyperlink" Target="https://www.linkedin.com/company/bouygues-construction/" TargetMode="External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5760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algn="l"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sur l'icône pour remplacer l'image.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2808000"/>
            <a:ext cx="5820748" cy="1692000"/>
          </a:xfrm>
          <a:custGeom>
            <a:avLst/>
            <a:gdLst>
              <a:gd name="connsiteX0" fmla="*/ 0 w 5940000"/>
              <a:gd name="connsiteY0" fmla="*/ 119252 h 1692000"/>
              <a:gd name="connsiteX1" fmla="*/ 119252 w 5940000"/>
              <a:gd name="connsiteY1" fmla="*/ 0 h 1692000"/>
              <a:gd name="connsiteX2" fmla="*/ 5820748 w 5940000"/>
              <a:gd name="connsiteY2" fmla="*/ 0 h 1692000"/>
              <a:gd name="connsiteX3" fmla="*/ 5940000 w 5940000"/>
              <a:gd name="connsiteY3" fmla="*/ 119252 h 1692000"/>
              <a:gd name="connsiteX4" fmla="*/ 5940000 w 5940000"/>
              <a:gd name="connsiteY4" fmla="*/ 1572748 h 1692000"/>
              <a:gd name="connsiteX5" fmla="*/ 5820748 w 5940000"/>
              <a:gd name="connsiteY5" fmla="*/ 1692000 h 1692000"/>
              <a:gd name="connsiteX6" fmla="*/ 119252 w 5940000"/>
              <a:gd name="connsiteY6" fmla="*/ 1692000 h 1692000"/>
              <a:gd name="connsiteX7" fmla="*/ 0 w 5940000"/>
              <a:gd name="connsiteY7" fmla="*/ 1572748 h 1692000"/>
              <a:gd name="connsiteX8" fmla="*/ 0 w 5940000"/>
              <a:gd name="connsiteY8" fmla="*/ 119252 h 1692000"/>
              <a:gd name="connsiteX0" fmla="*/ 0 w 5940000"/>
              <a:gd name="connsiteY0" fmla="*/ 119252 h 1692000"/>
              <a:gd name="connsiteX1" fmla="*/ 119252 w 5940000"/>
              <a:gd name="connsiteY1" fmla="*/ 0 h 1692000"/>
              <a:gd name="connsiteX2" fmla="*/ 5820748 w 5940000"/>
              <a:gd name="connsiteY2" fmla="*/ 0 h 1692000"/>
              <a:gd name="connsiteX3" fmla="*/ 5940000 w 5940000"/>
              <a:gd name="connsiteY3" fmla="*/ 119252 h 1692000"/>
              <a:gd name="connsiteX4" fmla="*/ 5940000 w 5940000"/>
              <a:gd name="connsiteY4" fmla="*/ 1572748 h 1692000"/>
              <a:gd name="connsiteX5" fmla="*/ 5820748 w 5940000"/>
              <a:gd name="connsiteY5" fmla="*/ 1692000 h 1692000"/>
              <a:gd name="connsiteX6" fmla="*/ 119252 w 5940000"/>
              <a:gd name="connsiteY6" fmla="*/ 1692000 h 1692000"/>
              <a:gd name="connsiteX7" fmla="*/ 0 w 5940000"/>
              <a:gd name="connsiteY7" fmla="*/ 1572748 h 1692000"/>
              <a:gd name="connsiteX8" fmla="*/ 91440 w 5940000"/>
              <a:gd name="connsiteY8" fmla="*/ 210692 h 1692000"/>
              <a:gd name="connsiteX0" fmla="*/ 119252 w 5940000"/>
              <a:gd name="connsiteY0" fmla="*/ 0 h 1692000"/>
              <a:gd name="connsiteX1" fmla="*/ 5820748 w 5940000"/>
              <a:gd name="connsiteY1" fmla="*/ 0 h 1692000"/>
              <a:gd name="connsiteX2" fmla="*/ 5940000 w 5940000"/>
              <a:gd name="connsiteY2" fmla="*/ 119252 h 1692000"/>
              <a:gd name="connsiteX3" fmla="*/ 5940000 w 5940000"/>
              <a:gd name="connsiteY3" fmla="*/ 1572748 h 1692000"/>
              <a:gd name="connsiteX4" fmla="*/ 5820748 w 5940000"/>
              <a:gd name="connsiteY4" fmla="*/ 1692000 h 1692000"/>
              <a:gd name="connsiteX5" fmla="*/ 119252 w 5940000"/>
              <a:gd name="connsiteY5" fmla="*/ 1692000 h 1692000"/>
              <a:gd name="connsiteX6" fmla="*/ 0 w 5940000"/>
              <a:gd name="connsiteY6" fmla="*/ 1572748 h 1692000"/>
              <a:gd name="connsiteX7" fmla="*/ 91440 w 5940000"/>
              <a:gd name="connsiteY7" fmla="*/ 210692 h 1692000"/>
              <a:gd name="connsiteX0" fmla="*/ 430403 w 6251151"/>
              <a:gd name="connsiteY0" fmla="*/ 0 h 1692000"/>
              <a:gd name="connsiteX1" fmla="*/ 6131899 w 6251151"/>
              <a:gd name="connsiteY1" fmla="*/ 0 h 1692000"/>
              <a:gd name="connsiteX2" fmla="*/ 6251151 w 6251151"/>
              <a:gd name="connsiteY2" fmla="*/ 119252 h 1692000"/>
              <a:gd name="connsiteX3" fmla="*/ 6251151 w 6251151"/>
              <a:gd name="connsiteY3" fmla="*/ 1572748 h 1692000"/>
              <a:gd name="connsiteX4" fmla="*/ 6131899 w 6251151"/>
              <a:gd name="connsiteY4" fmla="*/ 1692000 h 1692000"/>
              <a:gd name="connsiteX5" fmla="*/ 430403 w 6251151"/>
              <a:gd name="connsiteY5" fmla="*/ 1692000 h 1692000"/>
              <a:gd name="connsiteX6" fmla="*/ 402591 w 6251151"/>
              <a:gd name="connsiteY6" fmla="*/ 210692 h 1692000"/>
              <a:gd name="connsiteX0" fmla="*/ 0 w 5820748"/>
              <a:gd name="connsiteY0" fmla="*/ 0 h 1692000"/>
              <a:gd name="connsiteX1" fmla="*/ 5701496 w 5820748"/>
              <a:gd name="connsiteY1" fmla="*/ 0 h 1692000"/>
              <a:gd name="connsiteX2" fmla="*/ 5820748 w 5820748"/>
              <a:gd name="connsiteY2" fmla="*/ 119252 h 1692000"/>
              <a:gd name="connsiteX3" fmla="*/ 5820748 w 5820748"/>
              <a:gd name="connsiteY3" fmla="*/ 1572748 h 1692000"/>
              <a:gd name="connsiteX4" fmla="*/ 5701496 w 5820748"/>
              <a:gd name="connsiteY4" fmla="*/ 1692000 h 1692000"/>
              <a:gd name="connsiteX5" fmla="*/ 0 w 5820748"/>
              <a:gd name="connsiteY5" fmla="*/ 1692000 h 16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0748" h="1692000">
                <a:moveTo>
                  <a:pt x="0" y="0"/>
                </a:moveTo>
                <a:lnTo>
                  <a:pt x="5701496" y="0"/>
                </a:lnTo>
                <a:cubicBezTo>
                  <a:pt x="5767357" y="0"/>
                  <a:pt x="5820748" y="53391"/>
                  <a:pt x="5820748" y="119252"/>
                </a:cubicBezTo>
                <a:lnTo>
                  <a:pt x="5820748" y="1572748"/>
                </a:lnTo>
                <a:cubicBezTo>
                  <a:pt x="5820748" y="1638609"/>
                  <a:pt x="5767357" y="1692000"/>
                  <a:pt x="5701496" y="1692000"/>
                </a:cubicBezTo>
                <a:lnTo>
                  <a:pt x="0" y="1692000"/>
                </a:lnTo>
              </a:path>
            </a:pathLst>
          </a:custGeom>
          <a:solidFill>
            <a:schemeClr val="tx2"/>
          </a:solidFill>
        </p:spPr>
        <p:txBody>
          <a:bodyPr lIns="432000" tIns="72000" rIns="108000" bIns="72000" anchor="ctr"/>
          <a:lstStyle>
            <a:lvl1pPr>
              <a:lnSpc>
                <a:spcPct val="90000"/>
              </a:lnSpc>
              <a:defRPr sz="3700" b="1" cap="all" baseline="0">
                <a:solidFill>
                  <a:schemeClr val="bg1"/>
                </a:solidFill>
                <a:latin typeface="+mj-lt"/>
              </a:defRPr>
            </a:lvl1pPr>
            <a:lvl2pPr>
              <a:spcBef>
                <a:spcPts val="0"/>
              </a:spcBef>
              <a:defRPr sz="150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Deuxième niveau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99664E-381D-4FD0-B300-A8EEC11E397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1944" y="6068778"/>
            <a:ext cx="2182401" cy="56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41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ce réservé du texte 8"/>
          <p:cNvSpPr>
            <a:spLocks noGrp="1"/>
          </p:cNvSpPr>
          <p:nvPr>
            <p:ph type="body" sz="quarter" idx="12"/>
          </p:nvPr>
        </p:nvSpPr>
        <p:spPr>
          <a:xfrm>
            <a:off x="7644172" y="2096852"/>
            <a:ext cx="3744416" cy="2436599"/>
          </a:xfrm>
        </p:spPr>
        <p:txBody>
          <a:bodyPr/>
          <a:lstStyle>
            <a:lvl1pPr>
              <a:defRPr sz="1800" b="1"/>
            </a:lvl1pPr>
            <a:lvl3pPr marL="180000">
              <a:defRPr/>
            </a:lvl3pPr>
            <a:lvl4pPr marL="324000"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982663" y="5301208"/>
            <a:ext cx="5905425" cy="400110"/>
          </a:xfrm>
        </p:spPr>
        <p:txBody>
          <a:bodyPr wrap="square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1" cap="all" baseline="0">
                <a:solidFill>
                  <a:schemeClr val="tx2"/>
                </a:solidFill>
                <a:latin typeface="+mn-lt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5"/>
          </p:nvPr>
        </p:nvSpPr>
        <p:spPr>
          <a:xfrm>
            <a:off x="982663" y="1747495"/>
            <a:ext cx="5905425" cy="3492500"/>
          </a:xfrm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fr-FR"/>
              <a:t>Cliquez sur l'icône pour ajouter un graphique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3485710" y="686690"/>
            <a:ext cx="5220580" cy="61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txBody>
          <a:bodyPr wrap="square">
            <a:spAutoFit/>
          </a:bodyPr>
          <a:lstStyle>
            <a:lvl1pPr algn="ctr">
              <a:defRPr sz="33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14" name="Espace réservé du texte 12"/>
          <p:cNvSpPr>
            <a:spLocks noGrp="1"/>
          </p:cNvSpPr>
          <p:nvPr>
            <p:ph type="body" sz="quarter" idx="16" hasCustomPrompt="1"/>
          </p:nvPr>
        </p:nvSpPr>
        <p:spPr>
          <a:xfrm>
            <a:off x="7626170" y="4689140"/>
            <a:ext cx="3762418" cy="1224136"/>
          </a:xfrm>
        </p:spPr>
        <p:txBody>
          <a:bodyPr/>
          <a:lstStyle>
            <a:lvl1pPr>
              <a:lnSpc>
                <a:spcPct val="90000"/>
              </a:lnSpc>
              <a:defRPr sz="5000" b="1">
                <a:ln w="12700">
                  <a:solidFill>
                    <a:schemeClr val="tx2"/>
                  </a:solidFill>
                </a:ln>
                <a:noFill/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2000" b="1" cap="all" baseline="0"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fr-FR" dirty="0"/>
              <a:t>000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/>
              <a:t>Bouygues Construction  |  Mois Année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fr-FR"/>
              <a:t>| </a:t>
            </a:r>
            <a:fld id="{C2EBF694-A8F9-4F06-8F8E-D09447FAA2D5}" type="slidenum">
              <a:rPr smtClean="0"/>
              <a:pPr/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2698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ffres cl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algn="l"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Pour remplacer l'image, placez-la au premier plan (clic droit | "Mettre au premier plan") afin d'accéder à l'icône d'insertion d'image.</a:t>
            </a:r>
            <a:br>
              <a:rPr lang="fr-FR" dirty="0"/>
            </a:br>
            <a:r>
              <a:rPr lang="fr-FR" dirty="0"/>
              <a:t>Remettez-la ensuite en arrière-plan pour faire réapparaître le titre.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800708"/>
            <a:ext cx="10488488" cy="5256024"/>
          </a:xfrm>
          <a:custGeom>
            <a:avLst/>
            <a:gdLst>
              <a:gd name="connsiteX0" fmla="*/ 0 w 10585176"/>
              <a:gd name="connsiteY0" fmla="*/ 2520000 h 5040000"/>
              <a:gd name="connsiteX1" fmla="*/ 2520000 w 10585176"/>
              <a:gd name="connsiteY1" fmla="*/ 0 h 5040000"/>
              <a:gd name="connsiteX2" fmla="*/ 8065176 w 10585176"/>
              <a:gd name="connsiteY2" fmla="*/ 0 h 5040000"/>
              <a:gd name="connsiteX3" fmla="*/ 10585176 w 10585176"/>
              <a:gd name="connsiteY3" fmla="*/ 2520000 h 5040000"/>
              <a:gd name="connsiteX4" fmla="*/ 10585176 w 10585176"/>
              <a:gd name="connsiteY4" fmla="*/ 2520000 h 5040000"/>
              <a:gd name="connsiteX5" fmla="*/ 8065176 w 10585176"/>
              <a:gd name="connsiteY5" fmla="*/ 5040000 h 5040000"/>
              <a:gd name="connsiteX6" fmla="*/ 2520000 w 10585176"/>
              <a:gd name="connsiteY6" fmla="*/ 5040000 h 5040000"/>
              <a:gd name="connsiteX7" fmla="*/ 0 w 10585176"/>
              <a:gd name="connsiteY7" fmla="*/ 2520000 h 5040000"/>
              <a:gd name="connsiteX0" fmla="*/ 0 w 10585176"/>
              <a:gd name="connsiteY0" fmla="*/ 2520000 h 5040000"/>
              <a:gd name="connsiteX1" fmla="*/ 2520000 w 10585176"/>
              <a:gd name="connsiteY1" fmla="*/ 0 h 5040000"/>
              <a:gd name="connsiteX2" fmla="*/ 8065176 w 10585176"/>
              <a:gd name="connsiteY2" fmla="*/ 0 h 5040000"/>
              <a:gd name="connsiteX3" fmla="*/ 10585176 w 10585176"/>
              <a:gd name="connsiteY3" fmla="*/ 2520000 h 5040000"/>
              <a:gd name="connsiteX4" fmla="*/ 10585176 w 10585176"/>
              <a:gd name="connsiteY4" fmla="*/ 2520000 h 5040000"/>
              <a:gd name="connsiteX5" fmla="*/ 8065176 w 10585176"/>
              <a:gd name="connsiteY5" fmla="*/ 5040000 h 5040000"/>
              <a:gd name="connsiteX6" fmla="*/ 2520000 w 10585176"/>
              <a:gd name="connsiteY6" fmla="*/ 5040000 h 5040000"/>
              <a:gd name="connsiteX7" fmla="*/ 0 w 10585176"/>
              <a:gd name="connsiteY7" fmla="*/ 2520000 h 5040000"/>
              <a:gd name="connsiteX0" fmla="*/ 2520000 w 10585176"/>
              <a:gd name="connsiteY0" fmla="*/ 0 h 5040000"/>
              <a:gd name="connsiteX1" fmla="*/ 8065176 w 10585176"/>
              <a:gd name="connsiteY1" fmla="*/ 0 h 5040000"/>
              <a:gd name="connsiteX2" fmla="*/ 10585176 w 10585176"/>
              <a:gd name="connsiteY2" fmla="*/ 2520000 h 5040000"/>
              <a:gd name="connsiteX3" fmla="*/ 10585176 w 10585176"/>
              <a:gd name="connsiteY3" fmla="*/ 2520000 h 5040000"/>
              <a:gd name="connsiteX4" fmla="*/ 8065176 w 10585176"/>
              <a:gd name="connsiteY4" fmla="*/ 5040000 h 5040000"/>
              <a:gd name="connsiteX5" fmla="*/ 2520000 w 10585176"/>
              <a:gd name="connsiteY5" fmla="*/ 5040000 h 5040000"/>
              <a:gd name="connsiteX6" fmla="*/ 0 w 10585176"/>
              <a:gd name="connsiteY6" fmla="*/ 2520000 h 5040000"/>
              <a:gd name="connsiteX7" fmla="*/ 2611440 w 10585176"/>
              <a:gd name="connsiteY7" fmla="*/ 91440 h 5040000"/>
              <a:gd name="connsiteX0" fmla="*/ 2520000 w 10585176"/>
              <a:gd name="connsiteY0" fmla="*/ 0 h 5040000"/>
              <a:gd name="connsiteX1" fmla="*/ 8065176 w 10585176"/>
              <a:gd name="connsiteY1" fmla="*/ 0 h 5040000"/>
              <a:gd name="connsiteX2" fmla="*/ 10585176 w 10585176"/>
              <a:gd name="connsiteY2" fmla="*/ 2520000 h 5040000"/>
              <a:gd name="connsiteX3" fmla="*/ 10585176 w 10585176"/>
              <a:gd name="connsiteY3" fmla="*/ 2520000 h 5040000"/>
              <a:gd name="connsiteX4" fmla="*/ 8065176 w 10585176"/>
              <a:gd name="connsiteY4" fmla="*/ 5040000 h 5040000"/>
              <a:gd name="connsiteX5" fmla="*/ 2520000 w 10585176"/>
              <a:gd name="connsiteY5" fmla="*/ 5040000 h 5040000"/>
              <a:gd name="connsiteX6" fmla="*/ 0 w 10585176"/>
              <a:gd name="connsiteY6" fmla="*/ 2520000 h 5040000"/>
              <a:gd name="connsiteX0" fmla="*/ 0 w 8065176"/>
              <a:gd name="connsiteY0" fmla="*/ 0 h 5040000"/>
              <a:gd name="connsiteX1" fmla="*/ 5545176 w 8065176"/>
              <a:gd name="connsiteY1" fmla="*/ 0 h 5040000"/>
              <a:gd name="connsiteX2" fmla="*/ 8065176 w 8065176"/>
              <a:gd name="connsiteY2" fmla="*/ 2520000 h 5040000"/>
              <a:gd name="connsiteX3" fmla="*/ 8065176 w 8065176"/>
              <a:gd name="connsiteY3" fmla="*/ 2520000 h 5040000"/>
              <a:gd name="connsiteX4" fmla="*/ 5545176 w 8065176"/>
              <a:gd name="connsiteY4" fmla="*/ 5040000 h 5040000"/>
              <a:gd name="connsiteX5" fmla="*/ 0 w 8065176"/>
              <a:gd name="connsiteY5" fmla="*/ 5040000 h 5040000"/>
              <a:gd name="connsiteX0" fmla="*/ 0 w 8065176"/>
              <a:gd name="connsiteY0" fmla="*/ 0 h 5040000"/>
              <a:gd name="connsiteX1" fmla="*/ 5545176 w 8065176"/>
              <a:gd name="connsiteY1" fmla="*/ 0 h 5040000"/>
              <a:gd name="connsiteX2" fmla="*/ 8065176 w 8065176"/>
              <a:gd name="connsiteY2" fmla="*/ 2520000 h 5040000"/>
              <a:gd name="connsiteX3" fmla="*/ 8065176 w 8065176"/>
              <a:gd name="connsiteY3" fmla="*/ 2520000 h 5040000"/>
              <a:gd name="connsiteX4" fmla="*/ 5545176 w 8065176"/>
              <a:gd name="connsiteY4" fmla="*/ 5040000 h 5040000"/>
              <a:gd name="connsiteX5" fmla="*/ 0 w 8065176"/>
              <a:gd name="connsiteY5" fmla="*/ 5040000 h 5040000"/>
              <a:gd name="connsiteX6" fmla="*/ 0 w 8065176"/>
              <a:gd name="connsiteY6" fmla="*/ 0 h 5040000"/>
              <a:gd name="connsiteX0" fmla="*/ 0 w 8065176"/>
              <a:gd name="connsiteY0" fmla="*/ 0 h 5040000"/>
              <a:gd name="connsiteX1" fmla="*/ 5875564 w 8065176"/>
              <a:gd name="connsiteY1" fmla="*/ 10564 h 5040000"/>
              <a:gd name="connsiteX2" fmla="*/ 8065176 w 8065176"/>
              <a:gd name="connsiteY2" fmla="*/ 2520000 h 5040000"/>
              <a:gd name="connsiteX3" fmla="*/ 8065176 w 8065176"/>
              <a:gd name="connsiteY3" fmla="*/ 2520000 h 5040000"/>
              <a:gd name="connsiteX4" fmla="*/ 5545176 w 8065176"/>
              <a:gd name="connsiteY4" fmla="*/ 5040000 h 5040000"/>
              <a:gd name="connsiteX5" fmla="*/ 0 w 8065176"/>
              <a:gd name="connsiteY5" fmla="*/ 5040000 h 5040000"/>
              <a:gd name="connsiteX6" fmla="*/ 0 w 8065176"/>
              <a:gd name="connsiteY6" fmla="*/ 0 h 5040000"/>
              <a:gd name="connsiteX0" fmla="*/ 0 w 8065176"/>
              <a:gd name="connsiteY0" fmla="*/ 0 h 5040000"/>
              <a:gd name="connsiteX1" fmla="*/ 5875564 w 8065176"/>
              <a:gd name="connsiteY1" fmla="*/ 10564 h 5040000"/>
              <a:gd name="connsiteX2" fmla="*/ 8065176 w 8065176"/>
              <a:gd name="connsiteY2" fmla="*/ 2520000 h 5040000"/>
              <a:gd name="connsiteX3" fmla="*/ 8065176 w 8065176"/>
              <a:gd name="connsiteY3" fmla="*/ 2520000 h 5040000"/>
              <a:gd name="connsiteX4" fmla="*/ 5867093 w 8065176"/>
              <a:gd name="connsiteY4" fmla="*/ 5040000 h 5040000"/>
              <a:gd name="connsiteX5" fmla="*/ 0 w 8065176"/>
              <a:gd name="connsiteY5" fmla="*/ 5040000 h 5040000"/>
              <a:gd name="connsiteX6" fmla="*/ 0 w 8065176"/>
              <a:gd name="connsiteY6" fmla="*/ 0 h 50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65176" h="5040000">
                <a:moveTo>
                  <a:pt x="0" y="0"/>
                </a:moveTo>
                <a:lnTo>
                  <a:pt x="5875564" y="10564"/>
                </a:lnTo>
                <a:cubicBezTo>
                  <a:pt x="7267322" y="10564"/>
                  <a:pt x="8065176" y="1128242"/>
                  <a:pt x="8065176" y="2520000"/>
                </a:cubicBezTo>
                <a:lnTo>
                  <a:pt x="8065176" y="2520000"/>
                </a:lnTo>
                <a:cubicBezTo>
                  <a:pt x="8065176" y="3911758"/>
                  <a:pt x="7258851" y="5040000"/>
                  <a:pt x="5867093" y="5040000"/>
                </a:cubicBezTo>
                <a:lnTo>
                  <a:pt x="0" y="504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864000" tIns="684000" rIns="540000" bIns="72000" anchor="t"/>
          <a:lstStyle>
            <a:lvl1pPr>
              <a:lnSpc>
                <a:spcPct val="90000"/>
              </a:lnSpc>
              <a:defRPr sz="4400" b="1" cap="all" baseline="0">
                <a:solidFill>
                  <a:schemeClr val="tx2"/>
                </a:solidFill>
                <a:latin typeface="+mj-lt"/>
              </a:defRPr>
            </a:lvl1pPr>
            <a:lvl2pPr>
              <a:lnSpc>
                <a:spcPct val="120000"/>
              </a:lnSpc>
              <a:spcBef>
                <a:spcPts val="1800"/>
              </a:spcBef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911424" y="4421573"/>
            <a:ext cx="2160240" cy="1224136"/>
          </a:xfrm>
        </p:spPr>
        <p:txBody>
          <a:bodyPr/>
          <a:lstStyle>
            <a:lvl1pPr>
              <a:lnSpc>
                <a:spcPct val="90000"/>
              </a:lnSpc>
              <a:defRPr sz="5000" b="1">
                <a:ln w="12700">
                  <a:solidFill>
                    <a:schemeClr val="tx2"/>
                  </a:solidFill>
                </a:ln>
                <a:noFill/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1700" b="1" cap="all" baseline="0"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fr-FR" dirty="0"/>
              <a:t>000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2" name="Espace réservé du texte 12"/>
          <p:cNvSpPr>
            <a:spLocks noGrp="1"/>
          </p:cNvSpPr>
          <p:nvPr>
            <p:ph type="body" sz="quarter" idx="20" hasCustomPrompt="1"/>
          </p:nvPr>
        </p:nvSpPr>
        <p:spPr>
          <a:xfrm>
            <a:off x="3413702" y="4421573"/>
            <a:ext cx="2160240" cy="1224136"/>
          </a:xfrm>
        </p:spPr>
        <p:txBody>
          <a:bodyPr/>
          <a:lstStyle>
            <a:lvl1pPr>
              <a:lnSpc>
                <a:spcPct val="90000"/>
              </a:lnSpc>
              <a:defRPr sz="5000" b="1">
                <a:ln w="12700">
                  <a:solidFill>
                    <a:schemeClr val="tx2"/>
                  </a:solidFill>
                </a:ln>
                <a:noFill/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1700" b="1" cap="all" baseline="0"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fr-FR" dirty="0"/>
              <a:t>000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21" hasCustomPrompt="1"/>
          </p:nvPr>
        </p:nvSpPr>
        <p:spPr>
          <a:xfrm>
            <a:off x="5915980" y="4421573"/>
            <a:ext cx="2160240" cy="1224136"/>
          </a:xfrm>
        </p:spPr>
        <p:txBody>
          <a:bodyPr/>
          <a:lstStyle>
            <a:lvl1pPr>
              <a:lnSpc>
                <a:spcPct val="90000"/>
              </a:lnSpc>
              <a:defRPr sz="5000" b="1">
                <a:ln w="12700">
                  <a:solidFill>
                    <a:schemeClr val="tx2"/>
                  </a:solidFill>
                </a:ln>
                <a:noFill/>
                <a:latin typeface="+mn-lt"/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1700" b="1" cap="all" baseline="0"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fr-FR" dirty="0"/>
              <a:t>000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Bouygues Construction  |  Mois Année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| </a:t>
            </a:r>
            <a:fld id="{C2EBF694-A8F9-4F06-8F8E-D09447FAA2D5}" type="slidenum">
              <a:rPr smtClean="0"/>
              <a:pPr/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2001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bat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pour une image 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algn="l"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Pour remplacer l'image, placez-la au premier plan (clic droit | "Mettre au premier plan") </a:t>
            </a:r>
            <a:br>
              <a:rPr lang="fr-FR" dirty="0"/>
            </a:br>
            <a:r>
              <a:rPr lang="fr-FR" dirty="0"/>
              <a:t>afin d'accéder à l'icône d'insertion d'image.</a:t>
            </a:r>
            <a:br>
              <a:rPr lang="fr-FR" dirty="0"/>
            </a:br>
            <a:r>
              <a:rPr lang="fr-FR" dirty="0"/>
              <a:t>Remettez-la ensuite en arrière-plan pour faire réapparaître le titre.</a:t>
            </a:r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4"/>
          </p:nvPr>
        </p:nvSpPr>
        <p:spPr>
          <a:xfrm>
            <a:off x="1236000" y="908720"/>
            <a:ext cx="9720000" cy="5040560"/>
          </a:xfrm>
          <a:prstGeom prst="roundRect">
            <a:avLst>
              <a:gd name="adj" fmla="val 50000"/>
            </a:avLst>
          </a:prstGeom>
          <a:solidFill>
            <a:srgbClr val="FFDB97">
              <a:alpha val="89804"/>
            </a:srgbClr>
          </a:solidFill>
          <a:ln>
            <a:noFill/>
          </a:ln>
        </p:spPr>
        <p:txBody>
          <a:bodyPr anchor="ctr"/>
          <a:lstStyle>
            <a:lvl1pPr marL="0" algn="ctr">
              <a:lnSpc>
                <a:spcPct val="120000"/>
              </a:lnSpc>
              <a:spcBef>
                <a:spcPts val="0"/>
              </a:spcBef>
              <a:buFontTx/>
              <a:buNone/>
              <a:tabLst>
                <a:tab pos="1255713" algn="l"/>
              </a:tabLst>
              <a:defRPr sz="2500" b="0" i="1">
                <a:solidFill>
                  <a:schemeClr val="tx1"/>
                </a:solidFill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buFontTx/>
              <a:buNone/>
              <a:defRPr sz="2000" b="1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b="0"/>
            </a:lvl3pPr>
            <a:lvl4pPr marL="0" indent="0">
              <a:spcBef>
                <a:spcPts val="0"/>
              </a:spcBef>
              <a:buFontTx/>
              <a:buNone/>
              <a:defRPr b="0"/>
            </a:lvl4pPr>
            <a:lvl5pPr marL="0">
              <a:spcBef>
                <a:spcPts val="0"/>
              </a:spcBef>
              <a:buFontTx/>
              <a:buNone/>
              <a:defRPr b="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17" name="Espace réservé pour une image  15"/>
          <p:cNvSpPr>
            <a:spLocks noGrp="1"/>
          </p:cNvSpPr>
          <p:nvPr>
            <p:ph type="pic" sz="quarter" idx="19" hasCustomPrompt="1"/>
          </p:nvPr>
        </p:nvSpPr>
        <p:spPr>
          <a:xfrm>
            <a:off x="5790000" y="4941145"/>
            <a:ext cx="612000" cy="417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>
              <a:defRPr sz="900" b="0"/>
            </a:lvl1pPr>
          </a:lstStyle>
          <a:p>
            <a:r>
              <a:rPr lang="fr-FR" dirty="0"/>
              <a:t> </a:t>
            </a:r>
          </a:p>
        </p:txBody>
      </p:sp>
      <p:sp>
        <p:nvSpPr>
          <p:cNvPr id="16" name="Espace réservé pour une image  15"/>
          <p:cNvSpPr>
            <a:spLocks noGrp="1"/>
          </p:cNvSpPr>
          <p:nvPr>
            <p:ph type="pic" sz="quarter" idx="18" hasCustomPrompt="1"/>
          </p:nvPr>
        </p:nvSpPr>
        <p:spPr>
          <a:xfrm>
            <a:off x="5796093" y="1453078"/>
            <a:ext cx="612000" cy="4176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900" b="0"/>
            </a:lvl1pPr>
          </a:lstStyle>
          <a:p>
            <a:r>
              <a:rPr lang="fr-FR" dirty="0"/>
              <a:t> 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Bouygues Construction  |  Mois Année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| </a:t>
            </a:r>
            <a:fld id="{C2EBF694-A8F9-4F06-8F8E-D09447FAA2D5}" type="slidenum">
              <a:rPr smtClean="0"/>
              <a:pPr/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6645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j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9"/>
          <p:cNvSpPr>
            <a:spLocks noGrp="1"/>
          </p:cNvSpPr>
          <p:nvPr>
            <p:ph type="pic" sz="quarter" idx="34"/>
          </p:nvPr>
        </p:nvSpPr>
        <p:spPr>
          <a:xfrm>
            <a:off x="580132" y="3798000"/>
            <a:ext cx="3492388" cy="3060000"/>
          </a:xfrm>
          <a:pattFill prst="open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t"/>
          <a:lstStyle>
            <a:lvl1pPr algn="ctr">
              <a:defRPr sz="1200" b="0" baseline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4" name="Espace réservé pour une image  9"/>
          <p:cNvSpPr>
            <a:spLocks noGrp="1"/>
          </p:cNvSpPr>
          <p:nvPr>
            <p:ph type="pic" sz="quarter" idx="32"/>
          </p:nvPr>
        </p:nvSpPr>
        <p:spPr>
          <a:xfrm>
            <a:off x="4405091" y="4086000"/>
            <a:ext cx="3492388" cy="2772000"/>
          </a:xfrm>
          <a:pattFill prst="open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t"/>
          <a:lstStyle>
            <a:lvl1pPr algn="ctr">
              <a:defRPr sz="1200" b="0" baseline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2" name="Espace réservé pour une image  9"/>
          <p:cNvSpPr>
            <a:spLocks noGrp="1"/>
          </p:cNvSpPr>
          <p:nvPr>
            <p:ph type="pic" sz="quarter" idx="30"/>
          </p:nvPr>
        </p:nvSpPr>
        <p:spPr>
          <a:xfrm>
            <a:off x="8220236" y="2546596"/>
            <a:ext cx="3492388" cy="3582742"/>
          </a:xfrm>
          <a:pattFill prst="open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t"/>
          <a:lstStyle>
            <a:lvl1pPr algn="ctr">
              <a:defRPr sz="1200" b="0" baseline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sz="quarter" idx="28"/>
          </p:nvPr>
        </p:nvSpPr>
        <p:spPr>
          <a:xfrm>
            <a:off x="8222794" y="0"/>
            <a:ext cx="3492388" cy="2376000"/>
          </a:xfrm>
          <a:pattFill prst="open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t"/>
          <a:lstStyle>
            <a:lvl1pPr algn="ctr">
              <a:defRPr sz="1200" b="0" baseline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8" name="Espace réservé pour une image  9"/>
          <p:cNvSpPr>
            <a:spLocks noGrp="1"/>
          </p:cNvSpPr>
          <p:nvPr>
            <p:ph type="pic" sz="quarter" idx="26"/>
          </p:nvPr>
        </p:nvSpPr>
        <p:spPr>
          <a:xfrm>
            <a:off x="4405091" y="0"/>
            <a:ext cx="3492388" cy="2880000"/>
          </a:xfrm>
          <a:pattFill prst="open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t"/>
          <a:lstStyle>
            <a:lvl1pPr algn="ctr">
              <a:defRPr sz="1200" b="0" baseline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6" name="Espace réservé pour une image  9"/>
          <p:cNvSpPr>
            <a:spLocks noGrp="1"/>
          </p:cNvSpPr>
          <p:nvPr>
            <p:ph type="pic" sz="quarter" idx="25"/>
          </p:nvPr>
        </p:nvSpPr>
        <p:spPr>
          <a:xfrm>
            <a:off x="587388" y="836712"/>
            <a:ext cx="3492388" cy="2700300"/>
          </a:xfrm>
          <a:pattFill prst="open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t"/>
          <a:lstStyle>
            <a:lvl1pPr algn="ctr">
              <a:defRPr sz="1200" b="0" baseline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223792" y="3159026"/>
            <a:ext cx="3744416" cy="609398"/>
          </a:xfrm>
        </p:spPr>
        <p:txBody>
          <a:bodyPr/>
          <a:lstStyle>
            <a:lvl1pPr algn="ctr">
              <a:defRPr sz="4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7" name="Espace réservé du texte 10"/>
          <p:cNvSpPr>
            <a:spLocks noGrp="1"/>
          </p:cNvSpPr>
          <p:nvPr>
            <p:ph type="body" sz="quarter" idx="14" hasCustomPrompt="1"/>
          </p:nvPr>
        </p:nvSpPr>
        <p:spPr>
          <a:xfrm>
            <a:off x="587388" y="2799026"/>
            <a:ext cx="1796999" cy="665978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lIns="108000" tIns="0" rIns="36000" bIns="0" anchor="ctr">
            <a:noAutofit/>
          </a:bodyPr>
          <a:lstStyle>
            <a:lvl1pPr>
              <a:lnSpc>
                <a:spcPct val="90000"/>
              </a:lnSpc>
              <a:defRPr sz="1600" b="1" cap="all" baseline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85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9" name="Espace réservé du texte 10"/>
          <p:cNvSpPr>
            <a:spLocks noGrp="1"/>
          </p:cNvSpPr>
          <p:nvPr>
            <p:ph type="body" sz="quarter" idx="27" hasCustomPrompt="1"/>
          </p:nvPr>
        </p:nvSpPr>
        <p:spPr>
          <a:xfrm>
            <a:off x="4405091" y="657971"/>
            <a:ext cx="1919375" cy="538781"/>
          </a:xfrm>
          <a:custGeom>
            <a:avLst/>
            <a:gdLst>
              <a:gd name="connsiteX0" fmla="*/ 0 w 1980220"/>
              <a:gd name="connsiteY0" fmla="*/ 60845 h 538781"/>
              <a:gd name="connsiteX1" fmla="*/ 60845 w 1980220"/>
              <a:gd name="connsiteY1" fmla="*/ 0 h 538781"/>
              <a:gd name="connsiteX2" fmla="*/ 1919375 w 1980220"/>
              <a:gd name="connsiteY2" fmla="*/ 0 h 538781"/>
              <a:gd name="connsiteX3" fmla="*/ 1980220 w 1980220"/>
              <a:gd name="connsiteY3" fmla="*/ 60845 h 538781"/>
              <a:gd name="connsiteX4" fmla="*/ 1980220 w 1980220"/>
              <a:gd name="connsiteY4" fmla="*/ 477936 h 538781"/>
              <a:gd name="connsiteX5" fmla="*/ 1919375 w 1980220"/>
              <a:gd name="connsiteY5" fmla="*/ 538781 h 538781"/>
              <a:gd name="connsiteX6" fmla="*/ 60845 w 1980220"/>
              <a:gd name="connsiteY6" fmla="*/ 538781 h 538781"/>
              <a:gd name="connsiteX7" fmla="*/ 0 w 1980220"/>
              <a:gd name="connsiteY7" fmla="*/ 477936 h 538781"/>
              <a:gd name="connsiteX8" fmla="*/ 0 w 1980220"/>
              <a:gd name="connsiteY8" fmla="*/ 60845 h 538781"/>
              <a:gd name="connsiteX0" fmla="*/ 0 w 1980220"/>
              <a:gd name="connsiteY0" fmla="*/ 60845 h 538781"/>
              <a:gd name="connsiteX1" fmla="*/ 60845 w 1980220"/>
              <a:gd name="connsiteY1" fmla="*/ 0 h 538781"/>
              <a:gd name="connsiteX2" fmla="*/ 1919375 w 1980220"/>
              <a:gd name="connsiteY2" fmla="*/ 0 h 538781"/>
              <a:gd name="connsiteX3" fmla="*/ 1980220 w 1980220"/>
              <a:gd name="connsiteY3" fmla="*/ 60845 h 538781"/>
              <a:gd name="connsiteX4" fmla="*/ 1980220 w 1980220"/>
              <a:gd name="connsiteY4" fmla="*/ 477936 h 538781"/>
              <a:gd name="connsiteX5" fmla="*/ 1919375 w 1980220"/>
              <a:gd name="connsiteY5" fmla="*/ 538781 h 538781"/>
              <a:gd name="connsiteX6" fmla="*/ 60845 w 1980220"/>
              <a:gd name="connsiteY6" fmla="*/ 538781 h 538781"/>
              <a:gd name="connsiteX7" fmla="*/ 0 w 1980220"/>
              <a:gd name="connsiteY7" fmla="*/ 477936 h 538781"/>
              <a:gd name="connsiteX8" fmla="*/ 91440 w 1980220"/>
              <a:gd name="connsiteY8" fmla="*/ 152285 h 538781"/>
              <a:gd name="connsiteX0" fmla="*/ 60845 w 1980220"/>
              <a:gd name="connsiteY0" fmla="*/ 0 h 538781"/>
              <a:gd name="connsiteX1" fmla="*/ 1919375 w 1980220"/>
              <a:gd name="connsiteY1" fmla="*/ 0 h 538781"/>
              <a:gd name="connsiteX2" fmla="*/ 1980220 w 1980220"/>
              <a:gd name="connsiteY2" fmla="*/ 60845 h 538781"/>
              <a:gd name="connsiteX3" fmla="*/ 1980220 w 1980220"/>
              <a:gd name="connsiteY3" fmla="*/ 477936 h 538781"/>
              <a:gd name="connsiteX4" fmla="*/ 1919375 w 1980220"/>
              <a:gd name="connsiteY4" fmla="*/ 538781 h 538781"/>
              <a:gd name="connsiteX5" fmla="*/ 60845 w 1980220"/>
              <a:gd name="connsiteY5" fmla="*/ 538781 h 538781"/>
              <a:gd name="connsiteX6" fmla="*/ 0 w 1980220"/>
              <a:gd name="connsiteY6" fmla="*/ 477936 h 538781"/>
              <a:gd name="connsiteX7" fmla="*/ 91440 w 1980220"/>
              <a:gd name="connsiteY7" fmla="*/ 152285 h 538781"/>
              <a:gd name="connsiteX0" fmla="*/ 60845 w 1980220"/>
              <a:gd name="connsiteY0" fmla="*/ 0 h 538781"/>
              <a:gd name="connsiteX1" fmla="*/ 1919375 w 1980220"/>
              <a:gd name="connsiteY1" fmla="*/ 0 h 538781"/>
              <a:gd name="connsiteX2" fmla="*/ 1980220 w 1980220"/>
              <a:gd name="connsiteY2" fmla="*/ 60845 h 538781"/>
              <a:gd name="connsiteX3" fmla="*/ 1980220 w 1980220"/>
              <a:gd name="connsiteY3" fmla="*/ 477936 h 538781"/>
              <a:gd name="connsiteX4" fmla="*/ 1919375 w 1980220"/>
              <a:gd name="connsiteY4" fmla="*/ 538781 h 538781"/>
              <a:gd name="connsiteX5" fmla="*/ 60845 w 1980220"/>
              <a:gd name="connsiteY5" fmla="*/ 538781 h 538781"/>
              <a:gd name="connsiteX6" fmla="*/ 0 w 1980220"/>
              <a:gd name="connsiteY6" fmla="*/ 477936 h 538781"/>
              <a:gd name="connsiteX0" fmla="*/ 0 w 1919375"/>
              <a:gd name="connsiteY0" fmla="*/ 0 h 538781"/>
              <a:gd name="connsiteX1" fmla="*/ 1858530 w 1919375"/>
              <a:gd name="connsiteY1" fmla="*/ 0 h 538781"/>
              <a:gd name="connsiteX2" fmla="*/ 1919375 w 1919375"/>
              <a:gd name="connsiteY2" fmla="*/ 60845 h 538781"/>
              <a:gd name="connsiteX3" fmla="*/ 1919375 w 1919375"/>
              <a:gd name="connsiteY3" fmla="*/ 477936 h 538781"/>
              <a:gd name="connsiteX4" fmla="*/ 1858530 w 1919375"/>
              <a:gd name="connsiteY4" fmla="*/ 538781 h 538781"/>
              <a:gd name="connsiteX5" fmla="*/ 0 w 1919375"/>
              <a:gd name="connsiteY5" fmla="*/ 538781 h 538781"/>
              <a:gd name="connsiteX0" fmla="*/ 0 w 1919375"/>
              <a:gd name="connsiteY0" fmla="*/ 0 h 538781"/>
              <a:gd name="connsiteX1" fmla="*/ 1858530 w 1919375"/>
              <a:gd name="connsiteY1" fmla="*/ 0 h 538781"/>
              <a:gd name="connsiteX2" fmla="*/ 1919375 w 1919375"/>
              <a:gd name="connsiteY2" fmla="*/ 60845 h 538781"/>
              <a:gd name="connsiteX3" fmla="*/ 1919375 w 1919375"/>
              <a:gd name="connsiteY3" fmla="*/ 477936 h 538781"/>
              <a:gd name="connsiteX4" fmla="*/ 1858530 w 1919375"/>
              <a:gd name="connsiteY4" fmla="*/ 538781 h 538781"/>
              <a:gd name="connsiteX5" fmla="*/ 0 w 1919375"/>
              <a:gd name="connsiteY5" fmla="*/ 538781 h 538781"/>
              <a:gd name="connsiteX6" fmla="*/ 0 w 1919375"/>
              <a:gd name="connsiteY6" fmla="*/ 0 h 53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9375" h="538781">
                <a:moveTo>
                  <a:pt x="0" y="0"/>
                </a:moveTo>
                <a:lnTo>
                  <a:pt x="1858530" y="0"/>
                </a:lnTo>
                <a:cubicBezTo>
                  <a:pt x="1892134" y="0"/>
                  <a:pt x="1919375" y="27241"/>
                  <a:pt x="1919375" y="60845"/>
                </a:cubicBezTo>
                <a:lnTo>
                  <a:pt x="1919375" y="477936"/>
                </a:lnTo>
                <a:cubicBezTo>
                  <a:pt x="1919375" y="511540"/>
                  <a:pt x="1892134" y="538781"/>
                  <a:pt x="1858530" y="538781"/>
                </a:cubicBezTo>
                <a:lnTo>
                  <a:pt x="0" y="5387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lIns="108000" tIns="0" rIns="36000" bIns="0" anchor="ctr">
            <a:noAutofit/>
          </a:bodyPr>
          <a:lstStyle>
            <a:lvl1pPr>
              <a:lnSpc>
                <a:spcPct val="90000"/>
              </a:lnSpc>
              <a:defRPr sz="1600" b="1" cap="all" baseline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85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29" hasCustomPrompt="1"/>
          </p:nvPr>
        </p:nvSpPr>
        <p:spPr>
          <a:xfrm>
            <a:off x="9054087" y="170734"/>
            <a:ext cx="2661095" cy="665978"/>
          </a:xfrm>
          <a:custGeom>
            <a:avLst/>
            <a:gdLst>
              <a:gd name="connsiteX0" fmla="*/ 0 w 2736304"/>
              <a:gd name="connsiteY0" fmla="*/ 75209 h 665978"/>
              <a:gd name="connsiteX1" fmla="*/ 75209 w 2736304"/>
              <a:gd name="connsiteY1" fmla="*/ 0 h 665978"/>
              <a:gd name="connsiteX2" fmla="*/ 2661095 w 2736304"/>
              <a:gd name="connsiteY2" fmla="*/ 0 h 665978"/>
              <a:gd name="connsiteX3" fmla="*/ 2736304 w 2736304"/>
              <a:gd name="connsiteY3" fmla="*/ 75209 h 665978"/>
              <a:gd name="connsiteX4" fmla="*/ 2736304 w 2736304"/>
              <a:gd name="connsiteY4" fmla="*/ 590769 h 665978"/>
              <a:gd name="connsiteX5" fmla="*/ 2661095 w 2736304"/>
              <a:gd name="connsiteY5" fmla="*/ 665978 h 665978"/>
              <a:gd name="connsiteX6" fmla="*/ 75209 w 2736304"/>
              <a:gd name="connsiteY6" fmla="*/ 665978 h 665978"/>
              <a:gd name="connsiteX7" fmla="*/ 0 w 2736304"/>
              <a:gd name="connsiteY7" fmla="*/ 590769 h 665978"/>
              <a:gd name="connsiteX8" fmla="*/ 0 w 2736304"/>
              <a:gd name="connsiteY8" fmla="*/ 75209 h 665978"/>
              <a:gd name="connsiteX0" fmla="*/ 2736304 w 2827744"/>
              <a:gd name="connsiteY0" fmla="*/ 75209 h 665978"/>
              <a:gd name="connsiteX1" fmla="*/ 2736304 w 2827744"/>
              <a:gd name="connsiteY1" fmla="*/ 590769 h 665978"/>
              <a:gd name="connsiteX2" fmla="*/ 2661095 w 2827744"/>
              <a:gd name="connsiteY2" fmla="*/ 665978 h 665978"/>
              <a:gd name="connsiteX3" fmla="*/ 75209 w 2827744"/>
              <a:gd name="connsiteY3" fmla="*/ 665978 h 665978"/>
              <a:gd name="connsiteX4" fmla="*/ 0 w 2827744"/>
              <a:gd name="connsiteY4" fmla="*/ 590769 h 665978"/>
              <a:gd name="connsiteX5" fmla="*/ 0 w 2827744"/>
              <a:gd name="connsiteY5" fmla="*/ 75209 h 665978"/>
              <a:gd name="connsiteX6" fmla="*/ 75209 w 2827744"/>
              <a:gd name="connsiteY6" fmla="*/ 0 h 665978"/>
              <a:gd name="connsiteX7" fmla="*/ 2661095 w 2827744"/>
              <a:gd name="connsiteY7" fmla="*/ 0 h 665978"/>
              <a:gd name="connsiteX8" fmla="*/ 2827744 w 2827744"/>
              <a:gd name="connsiteY8" fmla="*/ 166649 h 665978"/>
              <a:gd name="connsiteX0" fmla="*/ 2736304 w 2736304"/>
              <a:gd name="connsiteY0" fmla="*/ 75209 h 665978"/>
              <a:gd name="connsiteX1" fmla="*/ 2736304 w 2736304"/>
              <a:gd name="connsiteY1" fmla="*/ 590769 h 665978"/>
              <a:gd name="connsiteX2" fmla="*/ 2661095 w 2736304"/>
              <a:gd name="connsiteY2" fmla="*/ 665978 h 665978"/>
              <a:gd name="connsiteX3" fmla="*/ 75209 w 2736304"/>
              <a:gd name="connsiteY3" fmla="*/ 665978 h 665978"/>
              <a:gd name="connsiteX4" fmla="*/ 0 w 2736304"/>
              <a:gd name="connsiteY4" fmla="*/ 590769 h 665978"/>
              <a:gd name="connsiteX5" fmla="*/ 0 w 2736304"/>
              <a:gd name="connsiteY5" fmla="*/ 75209 h 665978"/>
              <a:gd name="connsiteX6" fmla="*/ 75209 w 2736304"/>
              <a:gd name="connsiteY6" fmla="*/ 0 h 665978"/>
              <a:gd name="connsiteX7" fmla="*/ 2661095 w 2736304"/>
              <a:gd name="connsiteY7" fmla="*/ 0 h 665978"/>
              <a:gd name="connsiteX0" fmla="*/ 2736304 w 2736304"/>
              <a:gd name="connsiteY0" fmla="*/ 590769 h 665978"/>
              <a:gd name="connsiteX1" fmla="*/ 2661095 w 2736304"/>
              <a:gd name="connsiteY1" fmla="*/ 665978 h 665978"/>
              <a:gd name="connsiteX2" fmla="*/ 75209 w 2736304"/>
              <a:gd name="connsiteY2" fmla="*/ 665978 h 665978"/>
              <a:gd name="connsiteX3" fmla="*/ 0 w 2736304"/>
              <a:gd name="connsiteY3" fmla="*/ 590769 h 665978"/>
              <a:gd name="connsiteX4" fmla="*/ 0 w 2736304"/>
              <a:gd name="connsiteY4" fmla="*/ 75209 h 665978"/>
              <a:gd name="connsiteX5" fmla="*/ 75209 w 2736304"/>
              <a:gd name="connsiteY5" fmla="*/ 0 h 665978"/>
              <a:gd name="connsiteX6" fmla="*/ 2661095 w 2736304"/>
              <a:gd name="connsiteY6" fmla="*/ 0 h 665978"/>
              <a:gd name="connsiteX0" fmla="*/ 2661095 w 2661095"/>
              <a:gd name="connsiteY0" fmla="*/ 665978 h 665978"/>
              <a:gd name="connsiteX1" fmla="*/ 75209 w 2661095"/>
              <a:gd name="connsiteY1" fmla="*/ 665978 h 665978"/>
              <a:gd name="connsiteX2" fmla="*/ 0 w 2661095"/>
              <a:gd name="connsiteY2" fmla="*/ 590769 h 665978"/>
              <a:gd name="connsiteX3" fmla="*/ 0 w 2661095"/>
              <a:gd name="connsiteY3" fmla="*/ 75209 h 665978"/>
              <a:gd name="connsiteX4" fmla="*/ 75209 w 2661095"/>
              <a:gd name="connsiteY4" fmla="*/ 0 h 665978"/>
              <a:gd name="connsiteX5" fmla="*/ 2661095 w 2661095"/>
              <a:gd name="connsiteY5" fmla="*/ 0 h 665978"/>
              <a:gd name="connsiteX0" fmla="*/ 2661095 w 2661095"/>
              <a:gd name="connsiteY0" fmla="*/ 665978 h 665978"/>
              <a:gd name="connsiteX1" fmla="*/ 75209 w 2661095"/>
              <a:gd name="connsiteY1" fmla="*/ 665978 h 665978"/>
              <a:gd name="connsiteX2" fmla="*/ 0 w 2661095"/>
              <a:gd name="connsiteY2" fmla="*/ 590769 h 665978"/>
              <a:gd name="connsiteX3" fmla="*/ 0 w 2661095"/>
              <a:gd name="connsiteY3" fmla="*/ 75209 h 665978"/>
              <a:gd name="connsiteX4" fmla="*/ 75209 w 2661095"/>
              <a:gd name="connsiteY4" fmla="*/ 0 h 665978"/>
              <a:gd name="connsiteX5" fmla="*/ 2661095 w 2661095"/>
              <a:gd name="connsiteY5" fmla="*/ 0 h 665978"/>
              <a:gd name="connsiteX6" fmla="*/ 2661095 w 2661095"/>
              <a:gd name="connsiteY6" fmla="*/ 665978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61095" h="665978">
                <a:moveTo>
                  <a:pt x="2661095" y="665978"/>
                </a:moveTo>
                <a:lnTo>
                  <a:pt x="75209" y="665978"/>
                </a:lnTo>
                <a:cubicBezTo>
                  <a:pt x="33672" y="665978"/>
                  <a:pt x="0" y="632306"/>
                  <a:pt x="0" y="590769"/>
                </a:cubicBezTo>
                <a:lnTo>
                  <a:pt x="0" y="75209"/>
                </a:lnTo>
                <a:cubicBezTo>
                  <a:pt x="0" y="33672"/>
                  <a:pt x="33672" y="0"/>
                  <a:pt x="75209" y="0"/>
                </a:cubicBezTo>
                <a:lnTo>
                  <a:pt x="2661095" y="0"/>
                </a:lnTo>
                <a:lnTo>
                  <a:pt x="2661095" y="665978"/>
                </a:lnTo>
                <a:close/>
              </a:path>
            </a:pathLst>
          </a:custGeom>
          <a:solidFill>
            <a:schemeClr val="tx2"/>
          </a:solidFill>
        </p:spPr>
        <p:txBody>
          <a:bodyPr lIns="108000" tIns="0" rIns="144000" bIns="0" anchor="ctr">
            <a:noAutofit/>
          </a:bodyPr>
          <a:lstStyle>
            <a:lvl1pPr algn="r">
              <a:lnSpc>
                <a:spcPct val="90000"/>
              </a:lnSpc>
              <a:defRPr sz="1600" b="1" cap="all" baseline="0">
                <a:solidFill>
                  <a:schemeClr val="bg1"/>
                </a:solidFill>
                <a:latin typeface="+mj-lt"/>
              </a:defRPr>
            </a:lvl1pPr>
            <a:lvl2pPr algn="r">
              <a:lnSpc>
                <a:spcPct val="90000"/>
              </a:lnSpc>
              <a:spcBef>
                <a:spcPts val="0"/>
              </a:spcBef>
              <a:defRPr sz="85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3" name="Espace réservé du texte 10"/>
          <p:cNvSpPr>
            <a:spLocks noGrp="1"/>
          </p:cNvSpPr>
          <p:nvPr>
            <p:ph type="body" sz="quarter" idx="31" hasCustomPrompt="1"/>
          </p:nvPr>
        </p:nvSpPr>
        <p:spPr>
          <a:xfrm>
            <a:off x="9051529" y="4974021"/>
            <a:ext cx="2661095" cy="665978"/>
          </a:xfrm>
          <a:custGeom>
            <a:avLst/>
            <a:gdLst>
              <a:gd name="connsiteX0" fmla="*/ 0 w 2736304"/>
              <a:gd name="connsiteY0" fmla="*/ 75209 h 665978"/>
              <a:gd name="connsiteX1" fmla="*/ 75209 w 2736304"/>
              <a:gd name="connsiteY1" fmla="*/ 0 h 665978"/>
              <a:gd name="connsiteX2" fmla="*/ 2661095 w 2736304"/>
              <a:gd name="connsiteY2" fmla="*/ 0 h 665978"/>
              <a:gd name="connsiteX3" fmla="*/ 2736304 w 2736304"/>
              <a:gd name="connsiteY3" fmla="*/ 75209 h 665978"/>
              <a:gd name="connsiteX4" fmla="*/ 2736304 w 2736304"/>
              <a:gd name="connsiteY4" fmla="*/ 590769 h 665978"/>
              <a:gd name="connsiteX5" fmla="*/ 2661095 w 2736304"/>
              <a:gd name="connsiteY5" fmla="*/ 665978 h 665978"/>
              <a:gd name="connsiteX6" fmla="*/ 75209 w 2736304"/>
              <a:gd name="connsiteY6" fmla="*/ 665978 h 665978"/>
              <a:gd name="connsiteX7" fmla="*/ 0 w 2736304"/>
              <a:gd name="connsiteY7" fmla="*/ 590769 h 665978"/>
              <a:gd name="connsiteX8" fmla="*/ 0 w 2736304"/>
              <a:gd name="connsiteY8" fmla="*/ 75209 h 665978"/>
              <a:gd name="connsiteX0" fmla="*/ 2736304 w 2827744"/>
              <a:gd name="connsiteY0" fmla="*/ 75209 h 665978"/>
              <a:gd name="connsiteX1" fmla="*/ 2736304 w 2827744"/>
              <a:gd name="connsiteY1" fmla="*/ 590769 h 665978"/>
              <a:gd name="connsiteX2" fmla="*/ 2661095 w 2827744"/>
              <a:gd name="connsiteY2" fmla="*/ 665978 h 665978"/>
              <a:gd name="connsiteX3" fmla="*/ 75209 w 2827744"/>
              <a:gd name="connsiteY3" fmla="*/ 665978 h 665978"/>
              <a:gd name="connsiteX4" fmla="*/ 0 w 2827744"/>
              <a:gd name="connsiteY4" fmla="*/ 590769 h 665978"/>
              <a:gd name="connsiteX5" fmla="*/ 0 w 2827744"/>
              <a:gd name="connsiteY5" fmla="*/ 75209 h 665978"/>
              <a:gd name="connsiteX6" fmla="*/ 75209 w 2827744"/>
              <a:gd name="connsiteY6" fmla="*/ 0 h 665978"/>
              <a:gd name="connsiteX7" fmla="*/ 2661095 w 2827744"/>
              <a:gd name="connsiteY7" fmla="*/ 0 h 665978"/>
              <a:gd name="connsiteX8" fmla="*/ 2827744 w 2827744"/>
              <a:gd name="connsiteY8" fmla="*/ 166649 h 665978"/>
              <a:gd name="connsiteX0" fmla="*/ 2736304 w 2736304"/>
              <a:gd name="connsiteY0" fmla="*/ 75209 h 665978"/>
              <a:gd name="connsiteX1" fmla="*/ 2736304 w 2736304"/>
              <a:gd name="connsiteY1" fmla="*/ 590769 h 665978"/>
              <a:gd name="connsiteX2" fmla="*/ 2661095 w 2736304"/>
              <a:gd name="connsiteY2" fmla="*/ 665978 h 665978"/>
              <a:gd name="connsiteX3" fmla="*/ 75209 w 2736304"/>
              <a:gd name="connsiteY3" fmla="*/ 665978 h 665978"/>
              <a:gd name="connsiteX4" fmla="*/ 0 w 2736304"/>
              <a:gd name="connsiteY4" fmla="*/ 590769 h 665978"/>
              <a:gd name="connsiteX5" fmla="*/ 0 w 2736304"/>
              <a:gd name="connsiteY5" fmla="*/ 75209 h 665978"/>
              <a:gd name="connsiteX6" fmla="*/ 75209 w 2736304"/>
              <a:gd name="connsiteY6" fmla="*/ 0 h 665978"/>
              <a:gd name="connsiteX7" fmla="*/ 2661095 w 2736304"/>
              <a:gd name="connsiteY7" fmla="*/ 0 h 665978"/>
              <a:gd name="connsiteX0" fmla="*/ 2736304 w 2736304"/>
              <a:gd name="connsiteY0" fmla="*/ 590769 h 665978"/>
              <a:gd name="connsiteX1" fmla="*/ 2661095 w 2736304"/>
              <a:gd name="connsiteY1" fmla="*/ 665978 h 665978"/>
              <a:gd name="connsiteX2" fmla="*/ 75209 w 2736304"/>
              <a:gd name="connsiteY2" fmla="*/ 665978 h 665978"/>
              <a:gd name="connsiteX3" fmla="*/ 0 w 2736304"/>
              <a:gd name="connsiteY3" fmla="*/ 590769 h 665978"/>
              <a:gd name="connsiteX4" fmla="*/ 0 w 2736304"/>
              <a:gd name="connsiteY4" fmla="*/ 75209 h 665978"/>
              <a:gd name="connsiteX5" fmla="*/ 75209 w 2736304"/>
              <a:gd name="connsiteY5" fmla="*/ 0 h 665978"/>
              <a:gd name="connsiteX6" fmla="*/ 2661095 w 2736304"/>
              <a:gd name="connsiteY6" fmla="*/ 0 h 665978"/>
              <a:gd name="connsiteX0" fmla="*/ 2661095 w 2661095"/>
              <a:gd name="connsiteY0" fmla="*/ 665978 h 665978"/>
              <a:gd name="connsiteX1" fmla="*/ 75209 w 2661095"/>
              <a:gd name="connsiteY1" fmla="*/ 665978 h 665978"/>
              <a:gd name="connsiteX2" fmla="*/ 0 w 2661095"/>
              <a:gd name="connsiteY2" fmla="*/ 590769 h 665978"/>
              <a:gd name="connsiteX3" fmla="*/ 0 w 2661095"/>
              <a:gd name="connsiteY3" fmla="*/ 75209 h 665978"/>
              <a:gd name="connsiteX4" fmla="*/ 75209 w 2661095"/>
              <a:gd name="connsiteY4" fmla="*/ 0 h 665978"/>
              <a:gd name="connsiteX5" fmla="*/ 2661095 w 2661095"/>
              <a:gd name="connsiteY5" fmla="*/ 0 h 665978"/>
              <a:gd name="connsiteX0" fmla="*/ 2661095 w 2661095"/>
              <a:gd name="connsiteY0" fmla="*/ 665978 h 665978"/>
              <a:gd name="connsiteX1" fmla="*/ 75209 w 2661095"/>
              <a:gd name="connsiteY1" fmla="*/ 665978 h 665978"/>
              <a:gd name="connsiteX2" fmla="*/ 0 w 2661095"/>
              <a:gd name="connsiteY2" fmla="*/ 590769 h 665978"/>
              <a:gd name="connsiteX3" fmla="*/ 0 w 2661095"/>
              <a:gd name="connsiteY3" fmla="*/ 75209 h 665978"/>
              <a:gd name="connsiteX4" fmla="*/ 75209 w 2661095"/>
              <a:gd name="connsiteY4" fmla="*/ 0 h 665978"/>
              <a:gd name="connsiteX5" fmla="*/ 2661095 w 2661095"/>
              <a:gd name="connsiteY5" fmla="*/ 0 h 665978"/>
              <a:gd name="connsiteX6" fmla="*/ 2661095 w 2661095"/>
              <a:gd name="connsiteY6" fmla="*/ 665978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61095" h="665978">
                <a:moveTo>
                  <a:pt x="2661095" y="665978"/>
                </a:moveTo>
                <a:lnTo>
                  <a:pt x="75209" y="665978"/>
                </a:lnTo>
                <a:cubicBezTo>
                  <a:pt x="33672" y="665978"/>
                  <a:pt x="0" y="632306"/>
                  <a:pt x="0" y="590769"/>
                </a:cubicBezTo>
                <a:lnTo>
                  <a:pt x="0" y="75209"/>
                </a:lnTo>
                <a:cubicBezTo>
                  <a:pt x="0" y="33672"/>
                  <a:pt x="33672" y="0"/>
                  <a:pt x="75209" y="0"/>
                </a:cubicBezTo>
                <a:lnTo>
                  <a:pt x="2661095" y="0"/>
                </a:lnTo>
                <a:lnTo>
                  <a:pt x="2661095" y="665978"/>
                </a:lnTo>
                <a:close/>
              </a:path>
            </a:pathLst>
          </a:custGeom>
          <a:solidFill>
            <a:schemeClr val="tx2"/>
          </a:solidFill>
        </p:spPr>
        <p:txBody>
          <a:bodyPr lIns="108000" tIns="0" rIns="144000" bIns="0" anchor="ctr">
            <a:noAutofit/>
          </a:bodyPr>
          <a:lstStyle>
            <a:lvl1pPr algn="r">
              <a:lnSpc>
                <a:spcPct val="90000"/>
              </a:lnSpc>
              <a:defRPr sz="1600" b="1" cap="all" baseline="0">
                <a:solidFill>
                  <a:schemeClr val="bg1"/>
                </a:solidFill>
                <a:latin typeface="+mj-lt"/>
              </a:defRPr>
            </a:lvl1pPr>
            <a:lvl2pPr algn="r">
              <a:lnSpc>
                <a:spcPct val="90000"/>
              </a:lnSpc>
              <a:spcBef>
                <a:spcPts val="0"/>
              </a:spcBef>
              <a:defRPr sz="85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5" name="Espace réservé du texte 10"/>
          <p:cNvSpPr>
            <a:spLocks noGrp="1"/>
          </p:cNvSpPr>
          <p:nvPr>
            <p:ph type="body" sz="quarter" idx="33" hasCustomPrompt="1"/>
          </p:nvPr>
        </p:nvSpPr>
        <p:spPr>
          <a:xfrm>
            <a:off x="4405091" y="5363086"/>
            <a:ext cx="1570930" cy="766252"/>
          </a:xfrm>
          <a:custGeom>
            <a:avLst/>
            <a:gdLst>
              <a:gd name="connsiteX0" fmla="*/ 0 w 1657463"/>
              <a:gd name="connsiteY0" fmla="*/ 86533 h 766252"/>
              <a:gd name="connsiteX1" fmla="*/ 86533 w 1657463"/>
              <a:gd name="connsiteY1" fmla="*/ 0 h 766252"/>
              <a:gd name="connsiteX2" fmla="*/ 1570930 w 1657463"/>
              <a:gd name="connsiteY2" fmla="*/ 0 h 766252"/>
              <a:gd name="connsiteX3" fmla="*/ 1657463 w 1657463"/>
              <a:gd name="connsiteY3" fmla="*/ 86533 h 766252"/>
              <a:gd name="connsiteX4" fmla="*/ 1657463 w 1657463"/>
              <a:gd name="connsiteY4" fmla="*/ 679719 h 766252"/>
              <a:gd name="connsiteX5" fmla="*/ 1570930 w 1657463"/>
              <a:gd name="connsiteY5" fmla="*/ 766252 h 766252"/>
              <a:gd name="connsiteX6" fmla="*/ 86533 w 1657463"/>
              <a:gd name="connsiteY6" fmla="*/ 766252 h 766252"/>
              <a:gd name="connsiteX7" fmla="*/ 0 w 1657463"/>
              <a:gd name="connsiteY7" fmla="*/ 679719 h 766252"/>
              <a:gd name="connsiteX8" fmla="*/ 0 w 1657463"/>
              <a:gd name="connsiteY8" fmla="*/ 86533 h 766252"/>
              <a:gd name="connsiteX0" fmla="*/ 0 w 1657463"/>
              <a:gd name="connsiteY0" fmla="*/ 86533 h 766252"/>
              <a:gd name="connsiteX1" fmla="*/ 86533 w 1657463"/>
              <a:gd name="connsiteY1" fmla="*/ 0 h 766252"/>
              <a:gd name="connsiteX2" fmla="*/ 1570930 w 1657463"/>
              <a:gd name="connsiteY2" fmla="*/ 0 h 766252"/>
              <a:gd name="connsiteX3" fmla="*/ 1657463 w 1657463"/>
              <a:gd name="connsiteY3" fmla="*/ 86533 h 766252"/>
              <a:gd name="connsiteX4" fmla="*/ 1657463 w 1657463"/>
              <a:gd name="connsiteY4" fmla="*/ 679719 h 766252"/>
              <a:gd name="connsiteX5" fmla="*/ 1570930 w 1657463"/>
              <a:gd name="connsiteY5" fmla="*/ 766252 h 766252"/>
              <a:gd name="connsiteX6" fmla="*/ 86533 w 1657463"/>
              <a:gd name="connsiteY6" fmla="*/ 766252 h 766252"/>
              <a:gd name="connsiteX7" fmla="*/ 0 w 1657463"/>
              <a:gd name="connsiteY7" fmla="*/ 679719 h 766252"/>
              <a:gd name="connsiteX8" fmla="*/ 91440 w 1657463"/>
              <a:gd name="connsiteY8" fmla="*/ 177973 h 766252"/>
              <a:gd name="connsiteX0" fmla="*/ 86533 w 1657463"/>
              <a:gd name="connsiteY0" fmla="*/ 0 h 766252"/>
              <a:gd name="connsiteX1" fmla="*/ 1570930 w 1657463"/>
              <a:gd name="connsiteY1" fmla="*/ 0 h 766252"/>
              <a:gd name="connsiteX2" fmla="*/ 1657463 w 1657463"/>
              <a:gd name="connsiteY2" fmla="*/ 86533 h 766252"/>
              <a:gd name="connsiteX3" fmla="*/ 1657463 w 1657463"/>
              <a:gd name="connsiteY3" fmla="*/ 679719 h 766252"/>
              <a:gd name="connsiteX4" fmla="*/ 1570930 w 1657463"/>
              <a:gd name="connsiteY4" fmla="*/ 766252 h 766252"/>
              <a:gd name="connsiteX5" fmla="*/ 86533 w 1657463"/>
              <a:gd name="connsiteY5" fmla="*/ 766252 h 766252"/>
              <a:gd name="connsiteX6" fmla="*/ 0 w 1657463"/>
              <a:gd name="connsiteY6" fmla="*/ 679719 h 766252"/>
              <a:gd name="connsiteX7" fmla="*/ 91440 w 1657463"/>
              <a:gd name="connsiteY7" fmla="*/ 177973 h 766252"/>
              <a:gd name="connsiteX0" fmla="*/ 86533 w 1657463"/>
              <a:gd name="connsiteY0" fmla="*/ 0 h 766252"/>
              <a:gd name="connsiteX1" fmla="*/ 1570930 w 1657463"/>
              <a:gd name="connsiteY1" fmla="*/ 0 h 766252"/>
              <a:gd name="connsiteX2" fmla="*/ 1657463 w 1657463"/>
              <a:gd name="connsiteY2" fmla="*/ 86533 h 766252"/>
              <a:gd name="connsiteX3" fmla="*/ 1657463 w 1657463"/>
              <a:gd name="connsiteY3" fmla="*/ 679719 h 766252"/>
              <a:gd name="connsiteX4" fmla="*/ 1570930 w 1657463"/>
              <a:gd name="connsiteY4" fmla="*/ 766252 h 766252"/>
              <a:gd name="connsiteX5" fmla="*/ 86533 w 1657463"/>
              <a:gd name="connsiteY5" fmla="*/ 766252 h 766252"/>
              <a:gd name="connsiteX6" fmla="*/ 0 w 1657463"/>
              <a:gd name="connsiteY6" fmla="*/ 679719 h 766252"/>
              <a:gd name="connsiteX0" fmla="*/ 0 w 1570930"/>
              <a:gd name="connsiteY0" fmla="*/ 0 h 766252"/>
              <a:gd name="connsiteX1" fmla="*/ 1484397 w 1570930"/>
              <a:gd name="connsiteY1" fmla="*/ 0 h 766252"/>
              <a:gd name="connsiteX2" fmla="*/ 1570930 w 1570930"/>
              <a:gd name="connsiteY2" fmla="*/ 86533 h 766252"/>
              <a:gd name="connsiteX3" fmla="*/ 1570930 w 1570930"/>
              <a:gd name="connsiteY3" fmla="*/ 679719 h 766252"/>
              <a:gd name="connsiteX4" fmla="*/ 1484397 w 1570930"/>
              <a:gd name="connsiteY4" fmla="*/ 766252 h 766252"/>
              <a:gd name="connsiteX5" fmla="*/ 0 w 1570930"/>
              <a:gd name="connsiteY5" fmla="*/ 766252 h 766252"/>
              <a:gd name="connsiteX0" fmla="*/ 0 w 1570930"/>
              <a:gd name="connsiteY0" fmla="*/ 0 h 766252"/>
              <a:gd name="connsiteX1" fmla="*/ 1484397 w 1570930"/>
              <a:gd name="connsiteY1" fmla="*/ 0 h 766252"/>
              <a:gd name="connsiteX2" fmla="*/ 1570930 w 1570930"/>
              <a:gd name="connsiteY2" fmla="*/ 86533 h 766252"/>
              <a:gd name="connsiteX3" fmla="*/ 1570930 w 1570930"/>
              <a:gd name="connsiteY3" fmla="*/ 679719 h 766252"/>
              <a:gd name="connsiteX4" fmla="*/ 1484397 w 1570930"/>
              <a:gd name="connsiteY4" fmla="*/ 766252 h 766252"/>
              <a:gd name="connsiteX5" fmla="*/ 0 w 1570930"/>
              <a:gd name="connsiteY5" fmla="*/ 766252 h 766252"/>
              <a:gd name="connsiteX6" fmla="*/ 0 w 1570930"/>
              <a:gd name="connsiteY6" fmla="*/ 0 h 76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70930" h="766252">
                <a:moveTo>
                  <a:pt x="0" y="0"/>
                </a:moveTo>
                <a:lnTo>
                  <a:pt x="1484397" y="0"/>
                </a:lnTo>
                <a:cubicBezTo>
                  <a:pt x="1532188" y="0"/>
                  <a:pt x="1570930" y="38742"/>
                  <a:pt x="1570930" y="86533"/>
                </a:cubicBezTo>
                <a:lnTo>
                  <a:pt x="1570930" y="679719"/>
                </a:lnTo>
                <a:cubicBezTo>
                  <a:pt x="1570930" y="727510"/>
                  <a:pt x="1532188" y="766252"/>
                  <a:pt x="1484397" y="766252"/>
                </a:cubicBezTo>
                <a:lnTo>
                  <a:pt x="0" y="76625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lIns="108000" tIns="0" rIns="36000" bIns="0" anchor="ctr">
            <a:noAutofit/>
          </a:bodyPr>
          <a:lstStyle>
            <a:lvl1pPr>
              <a:lnSpc>
                <a:spcPct val="90000"/>
              </a:lnSpc>
              <a:defRPr sz="1600" b="1" cap="all" baseline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85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Espace réservé du texte 10"/>
          <p:cNvSpPr>
            <a:spLocks noGrp="1"/>
          </p:cNvSpPr>
          <p:nvPr>
            <p:ph type="body" sz="quarter" idx="35" hasCustomPrompt="1"/>
          </p:nvPr>
        </p:nvSpPr>
        <p:spPr>
          <a:xfrm>
            <a:off x="580132" y="5859366"/>
            <a:ext cx="2812367" cy="665978"/>
          </a:xfrm>
          <a:custGeom>
            <a:avLst/>
            <a:gdLst>
              <a:gd name="connsiteX0" fmla="*/ 0 w 2887576"/>
              <a:gd name="connsiteY0" fmla="*/ 75209 h 665978"/>
              <a:gd name="connsiteX1" fmla="*/ 75209 w 2887576"/>
              <a:gd name="connsiteY1" fmla="*/ 0 h 665978"/>
              <a:gd name="connsiteX2" fmla="*/ 2812367 w 2887576"/>
              <a:gd name="connsiteY2" fmla="*/ 0 h 665978"/>
              <a:gd name="connsiteX3" fmla="*/ 2887576 w 2887576"/>
              <a:gd name="connsiteY3" fmla="*/ 75209 h 665978"/>
              <a:gd name="connsiteX4" fmla="*/ 2887576 w 2887576"/>
              <a:gd name="connsiteY4" fmla="*/ 590769 h 665978"/>
              <a:gd name="connsiteX5" fmla="*/ 2812367 w 2887576"/>
              <a:gd name="connsiteY5" fmla="*/ 665978 h 665978"/>
              <a:gd name="connsiteX6" fmla="*/ 75209 w 2887576"/>
              <a:gd name="connsiteY6" fmla="*/ 665978 h 665978"/>
              <a:gd name="connsiteX7" fmla="*/ 0 w 2887576"/>
              <a:gd name="connsiteY7" fmla="*/ 590769 h 665978"/>
              <a:gd name="connsiteX8" fmla="*/ 0 w 2887576"/>
              <a:gd name="connsiteY8" fmla="*/ 75209 h 665978"/>
              <a:gd name="connsiteX0" fmla="*/ 0 w 2887576"/>
              <a:gd name="connsiteY0" fmla="*/ 75209 h 665978"/>
              <a:gd name="connsiteX1" fmla="*/ 75209 w 2887576"/>
              <a:gd name="connsiteY1" fmla="*/ 0 h 665978"/>
              <a:gd name="connsiteX2" fmla="*/ 2812367 w 2887576"/>
              <a:gd name="connsiteY2" fmla="*/ 0 h 665978"/>
              <a:gd name="connsiteX3" fmla="*/ 2887576 w 2887576"/>
              <a:gd name="connsiteY3" fmla="*/ 75209 h 665978"/>
              <a:gd name="connsiteX4" fmla="*/ 2887576 w 2887576"/>
              <a:gd name="connsiteY4" fmla="*/ 590769 h 665978"/>
              <a:gd name="connsiteX5" fmla="*/ 2812367 w 2887576"/>
              <a:gd name="connsiteY5" fmla="*/ 665978 h 665978"/>
              <a:gd name="connsiteX6" fmla="*/ 75209 w 2887576"/>
              <a:gd name="connsiteY6" fmla="*/ 665978 h 665978"/>
              <a:gd name="connsiteX7" fmla="*/ 0 w 2887576"/>
              <a:gd name="connsiteY7" fmla="*/ 590769 h 665978"/>
              <a:gd name="connsiteX8" fmla="*/ 91440 w 2887576"/>
              <a:gd name="connsiteY8" fmla="*/ 166649 h 665978"/>
              <a:gd name="connsiteX0" fmla="*/ 75209 w 2887576"/>
              <a:gd name="connsiteY0" fmla="*/ 0 h 665978"/>
              <a:gd name="connsiteX1" fmla="*/ 2812367 w 2887576"/>
              <a:gd name="connsiteY1" fmla="*/ 0 h 665978"/>
              <a:gd name="connsiteX2" fmla="*/ 2887576 w 2887576"/>
              <a:gd name="connsiteY2" fmla="*/ 75209 h 665978"/>
              <a:gd name="connsiteX3" fmla="*/ 2887576 w 2887576"/>
              <a:gd name="connsiteY3" fmla="*/ 590769 h 665978"/>
              <a:gd name="connsiteX4" fmla="*/ 2812367 w 2887576"/>
              <a:gd name="connsiteY4" fmla="*/ 665978 h 665978"/>
              <a:gd name="connsiteX5" fmla="*/ 75209 w 2887576"/>
              <a:gd name="connsiteY5" fmla="*/ 665978 h 665978"/>
              <a:gd name="connsiteX6" fmla="*/ 0 w 2887576"/>
              <a:gd name="connsiteY6" fmla="*/ 590769 h 665978"/>
              <a:gd name="connsiteX7" fmla="*/ 91440 w 2887576"/>
              <a:gd name="connsiteY7" fmla="*/ 166649 h 665978"/>
              <a:gd name="connsiteX0" fmla="*/ 75209 w 2887576"/>
              <a:gd name="connsiteY0" fmla="*/ 0 h 665978"/>
              <a:gd name="connsiteX1" fmla="*/ 2812367 w 2887576"/>
              <a:gd name="connsiteY1" fmla="*/ 0 h 665978"/>
              <a:gd name="connsiteX2" fmla="*/ 2887576 w 2887576"/>
              <a:gd name="connsiteY2" fmla="*/ 75209 h 665978"/>
              <a:gd name="connsiteX3" fmla="*/ 2887576 w 2887576"/>
              <a:gd name="connsiteY3" fmla="*/ 590769 h 665978"/>
              <a:gd name="connsiteX4" fmla="*/ 2812367 w 2887576"/>
              <a:gd name="connsiteY4" fmla="*/ 665978 h 665978"/>
              <a:gd name="connsiteX5" fmla="*/ 75209 w 2887576"/>
              <a:gd name="connsiteY5" fmla="*/ 665978 h 665978"/>
              <a:gd name="connsiteX6" fmla="*/ 0 w 2887576"/>
              <a:gd name="connsiteY6" fmla="*/ 590769 h 665978"/>
              <a:gd name="connsiteX0" fmla="*/ 0 w 2812367"/>
              <a:gd name="connsiteY0" fmla="*/ 0 h 665978"/>
              <a:gd name="connsiteX1" fmla="*/ 2737158 w 2812367"/>
              <a:gd name="connsiteY1" fmla="*/ 0 h 665978"/>
              <a:gd name="connsiteX2" fmla="*/ 2812367 w 2812367"/>
              <a:gd name="connsiteY2" fmla="*/ 75209 h 665978"/>
              <a:gd name="connsiteX3" fmla="*/ 2812367 w 2812367"/>
              <a:gd name="connsiteY3" fmla="*/ 590769 h 665978"/>
              <a:gd name="connsiteX4" fmla="*/ 2737158 w 2812367"/>
              <a:gd name="connsiteY4" fmla="*/ 665978 h 665978"/>
              <a:gd name="connsiteX5" fmla="*/ 0 w 2812367"/>
              <a:gd name="connsiteY5" fmla="*/ 665978 h 665978"/>
              <a:gd name="connsiteX0" fmla="*/ 0 w 2812367"/>
              <a:gd name="connsiteY0" fmla="*/ 0 h 665978"/>
              <a:gd name="connsiteX1" fmla="*/ 2737158 w 2812367"/>
              <a:gd name="connsiteY1" fmla="*/ 0 h 665978"/>
              <a:gd name="connsiteX2" fmla="*/ 2812367 w 2812367"/>
              <a:gd name="connsiteY2" fmla="*/ 75209 h 665978"/>
              <a:gd name="connsiteX3" fmla="*/ 2812367 w 2812367"/>
              <a:gd name="connsiteY3" fmla="*/ 590769 h 665978"/>
              <a:gd name="connsiteX4" fmla="*/ 2737158 w 2812367"/>
              <a:gd name="connsiteY4" fmla="*/ 665978 h 665978"/>
              <a:gd name="connsiteX5" fmla="*/ 0 w 2812367"/>
              <a:gd name="connsiteY5" fmla="*/ 665978 h 665978"/>
              <a:gd name="connsiteX6" fmla="*/ 0 w 2812367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2367" h="665978">
                <a:moveTo>
                  <a:pt x="0" y="0"/>
                </a:moveTo>
                <a:lnTo>
                  <a:pt x="2737158" y="0"/>
                </a:lnTo>
                <a:cubicBezTo>
                  <a:pt x="2778695" y="0"/>
                  <a:pt x="2812367" y="33672"/>
                  <a:pt x="2812367" y="75209"/>
                </a:cubicBezTo>
                <a:lnTo>
                  <a:pt x="2812367" y="590769"/>
                </a:lnTo>
                <a:cubicBezTo>
                  <a:pt x="2812367" y="632306"/>
                  <a:pt x="2778695" y="665978"/>
                  <a:pt x="2737158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lIns="108000" tIns="0" rIns="36000" bIns="0" anchor="ctr">
            <a:noAutofit/>
          </a:bodyPr>
          <a:lstStyle>
            <a:lvl1pPr>
              <a:lnSpc>
                <a:spcPct val="90000"/>
              </a:lnSpc>
              <a:defRPr sz="1600" b="1" cap="all" baseline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850">
                <a:solidFill>
                  <a:schemeClr val="bg1"/>
                </a:solidFill>
              </a:defRPr>
            </a:lvl2pPr>
          </a:lstStyle>
          <a:p>
            <a:pPr lvl="0"/>
            <a:r>
              <a:rPr lang="fr-FR" dirty="0"/>
              <a:t>TITRE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fr-FR"/>
              <a:t>Bouygues Construction  |  Mois Année</a:t>
            </a:r>
            <a:endParaRPr lang="fr-FR" dirty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r>
              <a:rPr lang="fr-FR"/>
              <a:t>| </a:t>
            </a:r>
            <a:fld id="{C2EBF694-A8F9-4F06-8F8E-D09447FAA2D5}" type="slidenum">
              <a:rPr smtClean="0"/>
              <a:pPr/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7900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728752"/>
            <a:ext cx="720000" cy="46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Bouygues Construction  |  Mois Année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| </a:t>
            </a:r>
            <a:fld id="{C2EBF694-A8F9-4F06-8F8E-D09447FAA2D5}" type="slidenum">
              <a:rPr smtClean="0"/>
              <a:pPr/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647786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ô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57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1944" y="6068778"/>
            <a:ext cx="2182401" cy="567612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587388" y="1952837"/>
            <a:ext cx="4032448" cy="1307573"/>
          </a:xfrm>
        </p:spPr>
        <p:txBody>
          <a:bodyPr/>
          <a:lstStyle>
            <a:lvl1pPr>
              <a:lnSpc>
                <a:spcPct val="90000"/>
              </a:lnSpc>
              <a:spcBef>
                <a:spcPts val="2000"/>
              </a:spcBef>
              <a:defRPr sz="2000" b="1" cap="all" baseline="0">
                <a:solidFill>
                  <a:schemeClr val="bg1"/>
                </a:solidFill>
                <a:latin typeface="+mj-lt"/>
              </a:defRPr>
            </a:lvl1pPr>
            <a:lvl2pPr>
              <a:lnSpc>
                <a:spcPct val="120000"/>
              </a:lnSpc>
              <a:spcBef>
                <a:spcPts val="1600"/>
              </a:spcBef>
              <a:defRPr sz="1100" b="1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bg1"/>
                </a:solidFill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551384" y="368660"/>
            <a:ext cx="4068452" cy="1384995"/>
          </a:xfr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10000" b="1">
                <a:ln w="19050">
                  <a:solidFill>
                    <a:schemeClr val="bg1"/>
                  </a:solidFill>
                </a:ln>
                <a:noFill/>
                <a:latin typeface="+mj-lt"/>
              </a:defRPr>
            </a:lvl1pPr>
            <a:lvl2pPr>
              <a:lnSpc>
                <a:spcPct val="90000"/>
              </a:lnSpc>
              <a:defRPr sz="1400" b="0" cap="all" baseline="0">
                <a:solidFill>
                  <a:schemeClr val="bg1"/>
                </a:solidFill>
                <a:latin typeface="Barlow Condensed SemiBold" panose="00000706000000000000" pitchFamily="2" charset="0"/>
              </a:defRPr>
            </a:lvl2pPr>
            <a:lvl3pPr>
              <a:lnSpc>
                <a:spcPct val="90000"/>
              </a:lnSpc>
              <a:defRPr sz="1200">
                <a:solidFill>
                  <a:schemeClr val="bg1"/>
                </a:solidFill>
                <a:latin typeface="+mj-lt"/>
              </a:defRPr>
            </a:lvl3pPr>
          </a:lstStyle>
          <a:p>
            <a:pPr lvl="0"/>
            <a:r>
              <a:rPr lang="fr-FR" dirty="0"/>
              <a:t>FIN</a:t>
            </a:r>
          </a:p>
        </p:txBody>
      </p:sp>
      <p:sp>
        <p:nvSpPr>
          <p:cNvPr id="7" name="Espace réservé du texte 4"/>
          <p:cNvSpPr>
            <a:spLocks noGrp="1"/>
          </p:cNvSpPr>
          <p:nvPr>
            <p:ph type="body" sz="quarter" idx="15"/>
          </p:nvPr>
        </p:nvSpPr>
        <p:spPr>
          <a:xfrm>
            <a:off x="609454" y="5008547"/>
            <a:ext cx="4032448" cy="432048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1100" b="1" cap="none" baseline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bg1"/>
                </a:solidFill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8" name="Espace réservé du texte 1"/>
          <p:cNvSpPr>
            <a:spLocks noGrp="1"/>
          </p:cNvSpPr>
          <p:nvPr userDrawn="1"/>
        </p:nvSpPr>
        <p:spPr>
          <a:xfrm>
            <a:off x="598818" y="3368423"/>
            <a:ext cx="2580858" cy="1644754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20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600"/>
              </a:spcBef>
              <a:buFontTx/>
              <a:buNone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RESTONS CONNECTÉS</a:t>
            </a:r>
          </a:p>
          <a:p>
            <a:pPr lvl="1"/>
            <a:r>
              <a:rPr lang="fr-FR" dirty="0"/>
              <a:t>Retrouvez-nous sur les réseaux sociaux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1">
              <a:spcBef>
                <a:spcPts val="1200"/>
              </a:spcBef>
            </a:pPr>
            <a:r>
              <a:rPr lang="fr-FR" dirty="0"/>
              <a:t>Visitez notre site Internet</a:t>
            </a:r>
          </a:p>
          <a:p>
            <a:pPr lvl="2"/>
            <a:r>
              <a:rPr lang="fr-FR" dirty="0"/>
              <a:t>bouygues-construction.com</a:t>
            </a:r>
          </a:p>
        </p:txBody>
      </p:sp>
      <p:pic>
        <p:nvPicPr>
          <p:cNvPr id="10" name="Image 9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742" y="4077546"/>
            <a:ext cx="438750" cy="324000"/>
          </a:xfrm>
          <a:prstGeom prst="rect">
            <a:avLst/>
          </a:prstGeom>
        </p:spPr>
      </p:pic>
      <p:pic>
        <p:nvPicPr>
          <p:cNvPr id="11" name="Image 10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4077546"/>
            <a:ext cx="438750" cy="324000"/>
          </a:xfrm>
          <a:prstGeom prst="rect">
            <a:avLst/>
          </a:prstGeom>
        </p:spPr>
      </p:pic>
      <p:pic>
        <p:nvPicPr>
          <p:cNvPr id="12" name="Image 11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80" y="4077546"/>
            <a:ext cx="438750" cy="324000"/>
          </a:xfrm>
          <a:prstGeom prst="rect">
            <a:avLst/>
          </a:prstGeom>
        </p:spPr>
      </p:pic>
      <p:pic>
        <p:nvPicPr>
          <p:cNvPr id="13" name="Image 12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18" y="4077546"/>
            <a:ext cx="438750" cy="324000"/>
          </a:xfrm>
          <a:prstGeom prst="rect">
            <a:avLst/>
          </a:prstGeom>
        </p:spPr>
      </p:pic>
      <p:cxnSp>
        <p:nvCxnSpPr>
          <p:cNvPr id="14" name="Connecteur droit 13"/>
          <p:cNvCxnSpPr/>
          <p:nvPr userDrawn="1"/>
        </p:nvCxnSpPr>
        <p:spPr>
          <a:xfrm>
            <a:off x="623392" y="3728907"/>
            <a:ext cx="21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hlinkClick r:id="rId11"/>
          </p:cNvPr>
          <p:cNvSpPr/>
          <p:nvPr userDrawn="1"/>
        </p:nvSpPr>
        <p:spPr>
          <a:xfrm>
            <a:off x="567218" y="4761148"/>
            <a:ext cx="1503036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291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ôture sa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576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609454" y="5008547"/>
            <a:ext cx="4032448" cy="432048"/>
          </a:xfrm>
        </p:spPr>
        <p:txBody>
          <a:bodyPr/>
          <a:lstStyle>
            <a:lvl1pPr>
              <a:lnSpc>
                <a:spcPct val="120000"/>
              </a:lnSpc>
              <a:spcBef>
                <a:spcPts val="0"/>
              </a:spcBef>
              <a:defRPr sz="1100" b="1" cap="none" baseline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0"/>
              </a:spcBef>
              <a:defRPr sz="900" b="0">
                <a:solidFill>
                  <a:schemeClr val="bg1"/>
                </a:solidFill>
              </a:defRPr>
            </a:lvl2pPr>
            <a:lvl3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900" b="0">
                <a:solidFill>
                  <a:schemeClr val="bg1"/>
                </a:solidFill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551384" y="368660"/>
            <a:ext cx="4068452" cy="1384995"/>
          </a:xfrm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defRPr sz="10000" b="1">
                <a:ln w="19050">
                  <a:solidFill>
                    <a:schemeClr val="bg1"/>
                  </a:solidFill>
                </a:ln>
                <a:noFill/>
                <a:latin typeface="+mj-lt"/>
              </a:defRPr>
            </a:lvl1pPr>
            <a:lvl2pPr>
              <a:lnSpc>
                <a:spcPct val="90000"/>
              </a:lnSpc>
              <a:defRPr sz="1400" b="0" cap="all" baseline="0">
                <a:solidFill>
                  <a:schemeClr val="bg1"/>
                </a:solidFill>
                <a:latin typeface="Barlow Condensed SemiBold" panose="00000706000000000000" pitchFamily="2" charset="0"/>
              </a:defRPr>
            </a:lvl2pPr>
            <a:lvl3pPr>
              <a:lnSpc>
                <a:spcPct val="90000"/>
              </a:lnSpc>
              <a:defRPr sz="1200">
                <a:solidFill>
                  <a:schemeClr val="bg1"/>
                </a:solidFill>
                <a:latin typeface="+mj-lt"/>
              </a:defRPr>
            </a:lvl3pPr>
          </a:lstStyle>
          <a:p>
            <a:pPr lvl="0"/>
            <a:r>
              <a:rPr lang="fr-FR" dirty="0"/>
              <a:t>FIN</a:t>
            </a:r>
          </a:p>
        </p:txBody>
      </p:sp>
      <p:sp>
        <p:nvSpPr>
          <p:cNvPr id="8" name="Espace réservé du texte 1"/>
          <p:cNvSpPr>
            <a:spLocks noGrp="1"/>
          </p:cNvSpPr>
          <p:nvPr userDrawn="1"/>
        </p:nvSpPr>
        <p:spPr>
          <a:xfrm>
            <a:off x="598818" y="3368423"/>
            <a:ext cx="2580858" cy="1644754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20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600"/>
              </a:spcBef>
              <a:buFontTx/>
              <a:buNone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RESTONS CONNECTÉS</a:t>
            </a:r>
          </a:p>
          <a:p>
            <a:pPr lvl="1"/>
            <a:r>
              <a:rPr lang="fr-FR" dirty="0"/>
              <a:t>Retrouvez-nous sur les réseaux sociaux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1">
              <a:spcBef>
                <a:spcPts val="1200"/>
              </a:spcBef>
            </a:pPr>
            <a:r>
              <a:rPr lang="fr-FR" dirty="0"/>
              <a:t>Visitez notre site Internet</a:t>
            </a:r>
          </a:p>
          <a:p>
            <a:pPr lvl="2"/>
            <a:r>
              <a:rPr lang="fr-FR" dirty="0"/>
              <a:t>bouygues-construction.com</a:t>
            </a:r>
          </a:p>
        </p:txBody>
      </p:sp>
      <p:pic>
        <p:nvPicPr>
          <p:cNvPr id="11" name="Image 10">
            <a:hlinkClick r:id="rId2"/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742" y="4077546"/>
            <a:ext cx="438750" cy="324000"/>
          </a:xfrm>
          <a:prstGeom prst="rect">
            <a:avLst/>
          </a:prstGeom>
        </p:spPr>
      </p:pic>
      <p:pic>
        <p:nvPicPr>
          <p:cNvPr id="12" name="Image 11">
            <a:hlinkClick r:id="rId4"/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4077546"/>
            <a:ext cx="438750" cy="324000"/>
          </a:xfrm>
          <a:prstGeom prst="rect">
            <a:avLst/>
          </a:prstGeom>
        </p:spPr>
      </p:pic>
      <p:pic>
        <p:nvPicPr>
          <p:cNvPr id="13" name="Image 12">
            <a:hlinkClick r:id="rId6"/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980" y="4077546"/>
            <a:ext cx="438750" cy="324000"/>
          </a:xfrm>
          <a:prstGeom prst="rect">
            <a:avLst/>
          </a:prstGeom>
        </p:spPr>
      </p:pic>
      <p:pic>
        <p:nvPicPr>
          <p:cNvPr id="14" name="Image 13">
            <a:hlinkClick r:id="rId8"/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218" y="4077546"/>
            <a:ext cx="438750" cy="324000"/>
          </a:xfrm>
          <a:prstGeom prst="rect">
            <a:avLst/>
          </a:prstGeom>
        </p:spPr>
      </p:pic>
      <p:cxnSp>
        <p:nvCxnSpPr>
          <p:cNvPr id="15" name="Connecteur droit 14"/>
          <p:cNvCxnSpPr/>
          <p:nvPr userDrawn="1"/>
        </p:nvCxnSpPr>
        <p:spPr>
          <a:xfrm>
            <a:off x="623392" y="3728907"/>
            <a:ext cx="21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hlinkClick r:id="rId10"/>
          </p:cNvPr>
          <p:cNvSpPr/>
          <p:nvPr userDrawn="1"/>
        </p:nvSpPr>
        <p:spPr>
          <a:xfrm>
            <a:off x="567218" y="4761148"/>
            <a:ext cx="1503036" cy="14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6486C7B-A579-4823-A80A-A1A2A130CC7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1944" y="6068778"/>
            <a:ext cx="2182401" cy="56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34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255" y="0"/>
            <a:ext cx="10905745" cy="6858000"/>
          </a:xfrm>
          <a:prstGeom prst="rect">
            <a:avLst/>
          </a:prstGeom>
        </p:spPr>
      </p:pic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4656658" y="980728"/>
            <a:ext cx="5111750" cy="5148610"/>
          </a:xfrm>
        </p:spPr>
        <p:txBody>
          <a:bodyPr/>
          <a:lstStyle>
            <a:lvl1pPr marL="288000" indent="-288000" defTabSz="914400">
              <a:lnSpc>
                <a:spcPct val="100000"/>
              </a:lnSpc>
              <a:spcBef>
                <a:spcPts val="1000"/>
              </a:spcBef>
              <a:spcAft>
                <a:spcPts val="300"/>
              </a:spcAft>
              <a:buFont typeface="+mj-lt"/>
              <a:buAutoNum type="romanUcPeriod"/>
              <a:tabLst>
                <a:tab pos="4660900" algn="r"/>
              </a:tabLst>
              <a:defRPr sz="2000" b="1" cap="all" baseline="0">
                <a:solidFill>
                  <a:schemeClr val="tx2"/>
                </a:solidFill>
                <a:latin typeface="+mj-lt"/>
              </a:defRPr>
            </a:lvl1pPr>
            <a:lvl2pPr marL="288000" indent="0">
              <a:lnSpc>
                <a:spcPct val="120000"/>
              </a:lnSpc>
              <a:spcBef>
                <a:spcPts val="0"/>
              </a:spcBef>
              <a:tabLst>
                <a:tab pos="4660900" algn="r"/>
              </a:tabLst>
              <a:defRPr sz="1250"/>
            </a:lvl2pPr>
            <a:lvl3pPr marL="360000">
              <a:defRPr sz="1250"/>
            </a:lvl3pPr>
            <a:lvl4pPr marL="360000">
              <a:defRPr sz="1250"/>
            </a:lvl4pPr>
            <a:lvl5pPr marL="360000">
              <a:defRPr sz="125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/>
              <a:t>Bouygues Construction  |  Mois Année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fr-FR"/>
              <a:t>| </a:t>
            </a:r>
            <a:fld id="{C2EBF694-A8F9-4F06-8F8E-D09447FAA2D5}" type="slidenum">
              <a:rPr smtClean="0"/>
              <a:pPr/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2242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couleu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3801345" y="116632"/>
            <a:ext cx="1539451" cy="3096344"/>
          </a:xfrm>
        </p:spPr>
        <p:txBody>
          <a:bodyPr wrap="none">
            <a:noAutofit/>
          </a:bodyPr>
          <a:lstStyle>
            <a:lvl1pPr>
              <a:lnSpc>
                <a:spcPct val="90000"/>
              </a:lnSpc>
              <a:defRPr sz="26000" b="1">
                <a:ln w="19050">
                  <a:solidFill>
                    <a:schemeClr val="bg1"/>
                  </a:solidFill>
                </a:ln>
                <a:noFill/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1700" b="1" cap="all" baseline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4"/>
          </p:nvPr>
        </p:nvSpPr>
        <p:spPr>
          <a:xfrm>
            <a:off x="3828628" y="3501317"/>
            <a:ext cx="7920000" cy="2339951"/>
          </a:xfrm>
        </p:spPr>
        <p:txBody>
          <a:bodyPr/>
          <a:lstStyle>
            <a:lvl1pPr mar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5000" cap="all" baseline="0">
                <a:solidFill>
                  <a:schemeClr val="bg1"/>
                </a:solidFill>
                <a:latin typeface="+mj-lt"/>
              </a:defRPr>
            </a:lvl1pPr>
            <a:lvl2pPr marL="0">
              <a:lnSpc>
                <a:spcPct val="120000"/>
              </a:lnSpc>
              <a:spcBef>
                <a:spcPts val="0"/>
              </a:spcBef>
              <a:buFontTx/>
              <a:buNone/>
              <a:defRPr sz="2100" b="0">
                <a:solidFill>
                  <a:schemeClr val="bg1"/>
                </a:solidFill>
                <a:latin typeface="Barlow Condensed Medium" panose="00000606000000000000" pitchFamily="2" charset="0"/>
              </a:defRPr>
            </a:lvl2pPr>
            <a:lvl3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4" name="Espace réservé pour une image  3"/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3151188" cy="68580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180529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 blan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3"/>
          <p:cNvSpPr>
            <a:spLocks noGrp="1"/>
          </p:cNvSpPr>
          <p:nvPr>
            <p:ph type="pic" sz="quarter" idx="25"/>
          </p:nvPr>
        </p:nvSpPr>
        <p:spPr>
          <a:xfrm>
            <a:off x="0" y="0"/>
            <a:ext cx="3151188" cy="6858000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3148776" y="0"/>
            <a:ext cx="21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texte 12"/>
          <p:cNvSpPr>
            <a:spLocks noGrp="1"/>
          </p:cNvSpPr>
          <p:nvPr>
            <p:ph type="body" sz="quarter" idx="14" hasCustomPrompt="1"/>
          </p:nvPr>
        </p:nvSpPr>
        <p:spPr>
          <a:xfrm>
            <a:off x="3801345" y="116632"/>
            <a:ext cx="1539451" cy="3096344"/>
          </a:xfrm>
        </p:spPr>
        <p:txBody>
          <a:bodyPr wrap="none">
            <a:noAutofit/>
          </a:bodyPr>
          <a:lstStyle>
            <a:lvl1pPr>
              <a:lnSpc>
                <a:spcPct val="90000"/>
              </a:lnSpc>
              <a:defRPr sz="26000" b="1">
                <a:ln w="19050">
                  <a:solidFill>
                    <a:schemeClr val="tx2"/>
                  </a:solidFill>
                </a:ln>
                <a:noFill/>
                <a:latin typeface="+mj-lt"/>
              </a:defRPr>
            </a:lvl1pPr>
            <a:lvl2pPr>
              <a:lnSpc>
                <a:spcPct val="90000"/>
              </a:lnSpc>
              <a:spcBef>
                <a:spcPts val="0"/>
              </a:spcBef>
              <a:defRPr sz="1700" b="1" cap="all" baseline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latin typeface="+mn-lt"/>
              </a:defRPr>
            </a:lvl3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24"/>
          </p:nvPr>
        </p:nvSpPr>
        <p:spPr>
          <a:xfrm>
            <a:off x="3828628" y="3501317"/>
            <a:ext cx="7920000" cy="2339951"/>
          </a:xfrm>
        </p:spPr>
        <p:txBody>
          <a:bodyPr/>
          <a:lstStyle>
            <a:lvl1pPr mar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Tx/>
              <a:buNone/>
              <a:defRPr sz="5000" cap="all" baseline="0">
                <a:solidFill>
                  <a:schemeClr val="tx2"/>
                </a:solidFill>
                <a:latin typeface="+mj-lt"/>
              </a:defRPr>
            </a:lvl1pPr>
            <a:lvl2pPr marL="0">
              <a:lnSpc>
                <a:spcPct val="120000"/>
              </a:lnSpc>
              <a:spcBef>
                <a:spcPts val="0"/>
              </a:spcBef>
              <a:buFontTx/>
              <a:buNone/>
              <a:defRPr sz="2100" b="0">
                <a:solidFill>
                  <a:schemeClr val="tx2"/>
                </a:solidFill>
                <a:latin typeface="Barlow Condensed Medium" panose="00000606000000000000" pitchFamily="2" charset="0"/>
              </a:defRPr>
            </a:lvl2pPr>
            <a:lvl3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4pPr>
            <a:lvl5pPr marL="0">
              <a:spcBef>
                <a:spcPts val="0"/>
              </a:spcBef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102522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728752"/>
            <a:ext cx="720000" cy="46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Bouygues Construction  |  Mois Année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| </a:t>
            </a:r>
            <a:fld id="{C2EBF694-A8F9-4F06-8F8E-D09447FAA2D5}" type="slidenum">
              <a:rPr smtClean="0"/>
              <a:pPr/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75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9"/>
          <p:cNvSpPr>
            <a:spLocks noGrp="1"/>
          </p:cNvSpPr>
          <p:nvPr>
            <p:ph type="pic" sz="quarter" idx="23"/>
          </p:nvPr>
        </p:nvSpPr>
        <p:spPr>
          <a:xfrm>
            <a:off x="6540000" y="0"/>
            <a:ext cx="5652000" cy="6858000"/>
          </a:xfrm>
          <a:pattFill prst="open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200" b="0" baseline="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2663" y="692696"/>
            <a:ext cx="4968714" cy="1296144"/>
          </a:xfrm>
        </p:spPr>
        <p:txBody>
          <a:bodyPr anchor="t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728752"/>
            <a:ext cx="720000" cy="46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2"/>
          </p:nvPr>
        </p:nvSpPr>
        <p:spPr>
          <a:xfrm>
            <a:off x="982663" y="2240868"/>
            <a:ext cx="4969321" cy="3384376"/>
          </a:xfrm>
        </p:spPr>
        <p:txBody>
          <a:bodyPr/>
          <a:lstStyle>
            <a:lvl1pPr>
              <a:defRPr sz="1800" b="1"/>
            </a:lvl1pPr>
            <a:lvl2pPr>
              <a:spcBef>
                <a:spcPts val="1000"/>
              </a:spcBef>
              <a:defRPr/>
            </a:lvl2pPr>
            <a:lvl3pPr marL="180000">
              <a:defRPr/>
            </a:lvl3pPr>
            <a:lvl4pPr marL="324000"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3" name="Espace réservé du texte 11"/>
          <p:cNvSpPr>
            <a:spLocks noGrp="1"/>
          </p:cNvSpPr>
          <p:nvPr>
            <p:ph type="body" sz="quarter" idx="26" hasCustomPrompt="1"/>
          </p:nvPr>
        </p:nvSpPr>
        <p:spPr>
          <a:xfrm>
            <a:off x="986061" y="5820639"/>
            <a:ext cx="1404000" cy="396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wrap="none" anchor="ctr"/>
          <a:lstStyle>
            <a:lvl1pPr algn="ctr">
              <a:lnSpc>
                <a:spcPct val="100000"/>
              </a:lnSpc>
              <a:defRPr sz="17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Rubrique</a:t>
            </a:r>
          </a:p>
        </p:txBody>
      </p:sp>
      <p:sp>
        <p:nvSpPr>
          <p:cNvPr id="14" name="Espace réservé du texte 11"/>
          <p:cNvSpPr>
            <a:spLocks noGrp="1"/>
          </p:cNvSpPr>
          <p:nvPr>
            <p:ph type="body" sz="quarter" idx="27" hasCustomPrompt="1"/>
          </p:nvPr>
        </p:nvSpPr>
        <p:spPr>
          <a:xfrm>
            <a:off x="2489878" y="5820639"/>
            <a:ext cx="2057950" cy="396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wrap="none" anchor="ctr"/>
          <a:lstStyle>
            <a:lvl1pPr algn="ctr">
              <a:lnSpc>
                <a:spcPct val="100000"/>
              </a:lnSpc>
              <a:defRPr sz="1700" b="1" cap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fr-FR" dirty="0"/>
              <a:t>Rubrique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Bouygues Construction  |  Mois Année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| </a:t>
            </a:r>
            <a:fld id="{C2EBF694-A8F9-4F06-8F8E-D09447FAA2D5}" type="slidenum">
              <a:rPr smtClean="0"/>
              <a:pPr/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7908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Visuel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186531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400" b="0" baseline="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Cliquez sur l'icône pour remplacer l'image.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2663" y="2384884"/>
            <a:ext cx="9145588" cy="609398"/>
          </a:xfrm>
        </p:spPr>
        <p:txBody>
          <a:bodyPr anchor="t">
            <a:no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2420940"/>
            <a:ext cx="720000" cy="46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2"/>
          </p:nvPr>
        </p:nvSpPr>
        <p:spPr>
          <a:xfrm>
            <a:off x="982663" y="3212976"/>
            <a:ext cx="9145588" cy="2916362"/>
          </a:xfrm>
        </p:spPr>
        <p:txBody>
          <a:bodyPr/>
          <a:lstStyle>
            <a:lvl1pPr>
              <a:defRPr sz="1800" b="1"/>
            </a:lvl1pPr>
            <a:lvl2pPr>
              <a:spcBef>
                <a:spcPts val="1000"/>
              </a:spcBef>
              <a:defRPr/>
            </a:lvl2pPr>
            <a:lvl3pPr marL="180000">
              <a:defRPr b="0"/>
            </a:lvl3pPr>
            <a:lvl4pPr marL="324000"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/>
              <a:t>Bouygues Construction  |  Mois Année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fr-FR"/>
              <a:t>| </a:t>
            </a:r>
            <a:fld id="{C2EBF694-A8F9-4F06-8F8E-D09447FAA2D5}" type="slidenum">
              <a:rPr smtClean="0"/>
              <a:pPr/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153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4680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2663" y="692696"/>
            <a:ext cx="3457153" cy="1296144"/>
          </a:xfrm>
        </p:spPr>
        <p:txBody>
          <a:bodyPr anchor="t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728752"/>
            <a:ext cx="720000" cy="46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2"/>
          </p:nvPr>
        </p:nvSpPr>
        <p:spPr>
          <a:xfrm>
            <a:off x="982663" y="2240868"/>
            <a:ext cx="3457575" cy="3888470"/>
          </a:xfrm>
        </p:spPr>
        <p:txBody>
          <a:bodyPr/>
          <a:lstStyle>
            <a:lvl1pPr>
              <a:lnSpc>
                <a:spcPct val="100000"/>
              </a:lnSpc>
              <a:defRPr sz="1800" b="1"/>
            </a:lvl1pPr>
            <a:lvl3pPr marL="180000">
              <a:defRPr/>
            </a:lvl3pPr>
            <a:lvl4pPr marL="324000"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1" name="Espace réservé du tableau 10"/>
          <p:cNvSpPr>
            <a:spLocks noGrp="1"/>
          </p:cNvSpPr>
          <p:nvPr>
            <p:ph type="tbl" sz="quarter" idx="13"/>
          </p:nvPr>
        </p:nvSpPr>
        <p:spPr>
          <a:xfrm>
            <a:off x="5159375" y="1736725"/>
            <a:ext cx="6553200" cy="3492500"/>
          </a:xfrm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fr-FR"/>
              <a:t>Cliquez sur l'icône pour ajouter un tableau</a:t>
            </a:r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5159375" y="5481228"/>
            <a:ext cx="6553200" cy="400110"/>
          </a:xfrm>
        </p:spPr>
        <p:txBody>
          <a:bodyPr wrap="square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1" cap="all" baseline="0">
                <a:solidFill>
                  <a:schemeClr val="tx2"/>
                </a:solidFill>
                <a:latin typeface="+mn-lt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Bouygues Construction  |  Mois Année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fr-FR"/>
              <a:t>| </a:t>
            </a:r>
            <a:fld id="{C2EBF694-A8F9-4F06-8F8E-D09447FAA2D5}" type="slidenum">
              <a:rPr smtClean="0"/>
              <a:pPr/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1566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-1" y="0"/>
            <a:ext cx="4680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82663" y="692696"/>
            <a:ext cx="3457153" cy="1296144"/>
          </a:xfrm>
        </p:spPr>
        <p:txBody>
          <a:bodyPr anchor="t"/>
          <a:lstStyle/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728752"/>
            <a:ext cx="720000" cy="46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2"/>
          </p:nvPr>
        </p:nvSpPr>
        <p:spPr>
          <a:xfrm>
            <a:off x="982663" y="2240868"/>
            <a:ext cx="3457575" cy="3888470"/>
          </a:xfrm>
        </p:spPr>
        <p:txBody>
          <a:bodyPr/>
          <a:lstStyle>
            <a:lvl1pPr>
              <a:defRPr sz="1800" b="1"/>
            </a:lvl1pPr>
            <a:lvl3pPr marL="180000">
              <a:defRPr/>
            </a:lvl3pPr>
            <a:lvl4pPr marL="324000"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2" name="Espace réservé du texte 5"/>
          <p:cNvSpPr>
            <a:spLocks noGrp="1"/>
          </p:cNvSpPr>
          <p:nvPr>
            <p:ph type="body" sz="quarter" idx="14"/>
          </p:nvPr>
        </p:nvSpPr>
        <p:spPr>
          <a:xfrm>
            <a:off x="5159375" y="5481228"/>
            <a:ext cx="6553200" cy="400110"/>
          </a:xfrm>
        </p:spPr>
        <p:txBody>
          <a:bodyPr wrap="square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600" b="1" cap="all" baseline="0">
                <a:solidFill>
                  <a:schemeClr val="tx2"/>
                </a:solidFill>
                <a:latin typeface="+mn-lt"/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5"/>
          </p:nvPr>
        </p:nvSpPr>
        <p:spPr>
          <a:xfrm>
            <a:off x="5154324" y="1736700"/>
            <a:ext cx="6553200" cy="3492500"/>
          </a:xfrm>
        </p:spPr>
        <p:txBody>
          <a:bodyPr anchor="ctr"/>
          <a:lstStyle>
            <a:lvl1pPr algn="ctr">
              <a:defRPr sz="1200" b="0"/>
            </a:lvl1pPr>
          </a:lstStyle>
          <a:p>
            <a:r>
              <a:rPr lang="fr-FR"/>
              <a:t>Cliquez sur l'icône pour ajouter un graphique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Bouygues Construction  |  Mois Année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r>
              <a:rPr lang="fr-FR"/>
              <a:t>| </a:t>
            </a:r>
            <a:fld id="{C2EBF694-A8F9-4F06-8F8E-D09447FAA2D5}" type="slidenum">
              <a:rPr smtClean="0"/>
              <a:pPr/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428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982663" y="692696"/>
            <a:ext cx="9145587" cy="609398"/>
          </a:xfrm>
          <a:prstGeom prst="rect">
            <a:avLst/>
          </a:prstGeom>
        </p:spPr>
        <p:txBody>
          <a:bodyPr vert="horz" lIns="36000" tIns="0" rIns="36000" bIns="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82663" y="1736812"/>
            <a:ext cx="9145587" cy="4392526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9460280" y="6594433"/>
            <a:ext cx="2340000" cy="123111"/>
          </a:xfrm>
          <a:prstGeom prst="rect">
            <a:avLst/>
          </a:prstGeom>
        </p:spPr>
        <p:txBody>
          <a:bodyPr vert="horz" wrap="square" lIns="36000" tIns="0" rIns="36000" bIns="0" rtlCol="0" anchor="ctr">
            <a:sp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Bouygues Construction  |  Mois Année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1805565" y="6594433"/>
            <a:ext cx="240450" cy="12311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>
            <a:lvl1pPr>
              <a:defRPr lang="fr-FR" sz="80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fr-FR" dirty="0"/>
              <a:t>| </a:t>
            </a:r>
            <a:fld id="{C2EBF694-A8F9-4F06-8F8E-D09447FAA2D5}" type="slidenum">
              <a:rPr smtClean="0"/>
              <a:pPr/>
              <a:t>‹N°›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93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6" r:id="rId3"/>
    <p:sldLayoutId id="2147483685" r:id="rId4"/>
    <p:sldLayoutId id="2147483676" r:id="rId5"/>
    <p:sldLayoutId id="2147483680" r:id="rId6"/>
    <p:sldLayoutId id="2147483681" r:id="rId7"/>
    <p:sldLayoutId id="2147483677" r:id="rId8"/>
    <p:sldLayoutId id="2147483678" r:id="rId9"/>
    <p:sldLayoutId id="2147483679" r:id="rId10"/>
    <p:sldLayoutId id="2147483663" r:id="rId11"/>
    <p:sldLayoutId id="2147483683" r:id="rId12"/>
    <p:sldLayoutId id="2147483673" r:id="rId13"/>
    <p:sldLayoutId id="2147483682" r:id="rId14"/>
    <p:sldLayoutId id="2147483675" r:id="rId15"/>
    <p:sldLayoutId id="2147483687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9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1000"/>
        </a:spcBef>
        <a:buFontTx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79388" algn="l" defTabSz="914400" rtl="0" eaLnBrk="1" latinLnBrk="0" hangingPunct="1">
        <a:lnSpc>
          <a:spcPct val="100000"/>
        </a:lnSpc>
        <a:spcBef>
          <a:spcPts val="600"/>
        </a:spcBef>
        <a:buClr>
          <a:schemeClr val="tx2"/>
        </a:buClr>
        <a:buFont typeface="Symbol" panose="05050102010706020507" pitchFamily="18" charset="2"/>
        <a:buChar char="·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324000" indent="-142875" algn="l" defTabSz="914400" rtl="0" eaLnBrk="1" latinLnBrk="0" hangingPunct="1">
        <a:lnSpc>
          <a:spcPct val="100000"/>
        </a:lnSpc>
        <a:spcBef>
          <a:spcPts val="300"/>
        </a:spcBef>
        <a:buFont typeface="Calibri" panose="020F0502020204030204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6380" userDrawn="1">
          <p15:clr>
            <a:srgbClr val="F26B43"/>
          </p15:clr>
        </p15:guide>
        <p15:guide id="1" pos="619" userDrawn="1">
          <p15:clr>
            <a:srgbClr val="F26B43"/>
          </p15:clr>
        </p15:guide>
        <p15:guide id="2" orient="horz" pos="3861">
          <p15:clr>
            <a:srgbClr val="F26B43"/>
          </p15:clr>
        </p15:guide>
        <p15:guide id="3" orient="horz" pos="109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rgoapp.bouygues-construction.com/?lang=fr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bycnmateriel.odoo.com/aide-au-choix-o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2.svg"/><Relationship Id="rId7" Type="http://schemas.openxmlformats.org/officeDocument/2006/relationships/image" Target="../media/image1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hyperlink" Target="https://bycnmateriel.odoo.com/aide-au-choix-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svg"/><Relationship Id="rId23" Type="http://schemas.openxmlformats.org/officeDocument/2006/relationships/image" Target="../media/image19.pn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png"/><Relationship Id="rId2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jpeg"/><Relationship Id="rId18" Type="http://schemas.openxmlformats.org/officeDocument/2006/relationships/image" Target="../media/image30.svg"/><Relationship Id="rId3" Type="http://schemas.openxmlformats.org/officeDocument/2006/relationships/image" Target="../media/image39.jpeg"/><Relationship Id="rId21" Type="http://schemas.openxmlformats.org/officeDocument/2006/relationships/image" Target="../media/image51.jpeg"/><Relationship Id="rId7" Type="http://schemas.openxmlformats.org/officeDocument/2006/relationships/image" Target="../media/image43.png"/><Relationship Id="rId12" Type="http://schemas.openxmlformats.org/officeDocument/2006/relationships/image" Target="../media/image48.jpe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31.png"/><Relationship Id="rId10" Type="http://schemas.openxmlformats.org/officeDocument/2006/relationships/image" Target="../media/image46.png"/><Relationship Id="rId19" Type="http://schemas.openxmlformats.org/officeDocument/2006/relationships/image" Target="../media/image17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bycnmateriel.odoo.com/aide-au-choix-o" TargetMode="External"/><Relationship Id="rId13" Type="http://schemas.openxmlformats.org/officeDocument/2006/relationships/image" Target="../media/image60.png"/><Relationship Id="rId3" Type="http://schemas.openxmlformats.org/officeDocument/2006/relationships/image" Target="../media/image52.png"/><Relationship Id="rId7" Type="http://schemas.openxmlformats.org/officeDocument/2006/relationships/image" Target="../media/image55.sv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18.png"/><Relationship Id="rId10" Type="http://schemas.openxmlformats.org/officeDocument/2006/relationships/image" Target="../media/image57.svg"/><Relationship Id="rId4" Type="http://schemas.openxmlformats.org/officeDocument/2006/relationships/image" Target="../media/image53.png"/><Relationship Id="rId9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ciel, extérieur, lumière, métal&#10;&#10;Description générée automatiquement">
            <a:extLst>
              <a:ext uri="{FF2B5EF4-FFF2-40B4-BE49-F238E27FC236}">
                <a16:creationId xmlns:a16="http://schemas.microsoft.com/office/drawing/2014/main" id="{FB2679BE-C9C4-566A-23B0-62B1EF456C2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0" b="14570"/>
          <a:stretch>
            <a:fillRect/>
          </a:stretch>
        </p:blipFill>
        <p:spPr/>
      </p:pic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COPIL PIRL &amp; OUTIL D’accès</a:t>
            </a:r>
          </a:p>
          <a:p>
            <a:pPr lvl="1"/>
            <a:r>
              <a:rPr lang="fr-FR" dirty="0"/>
              <a:t>16/11/2022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-3049016" y="50894"/>
            <a:ext cx="2868017" cy="2718511"/>
            <a:chOff x="-3049016" y="50894"/>
            <a:chExt cx="2868017" cy="2718511"/>
          </a:xfrm>
        </p:grpSpPr>
        <p:sp>
          <p:nvSpPr>
            <p:cNvPr id="4" name="Text Box 8"/>
            <p:cNvSpPr txBox="1">
              <a:spLocks noChangeArrowheads="1"/>
            </p:cNvSpPr>
            <p:nvPr/>
          </p:nvSpPr>
          <p:spPr bwMode="auto">
            <a:xfrm>
              <a:off x="-3049016" y="50894"/>
              <a:ext cx="2868017" cy="247336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</p:spPr>
          <p:txBody>
            <a:bodyPr wrap="square" lIns="36000" tIns="36000" rIns="36000" bIns="36000">
              <a:spAutoFit/>
            </a:bodyPr>
            <a:lstStyle/>
            <a:p>
              <a:pPr algn="l"/>
              <a:r>
                <a:rPr lang="fr-FR" sz="1200" b="1" dirty="0">
                  <a:solidFill>
                    <a:schemeClr val="tx2"/>
                  </a:solidFill>
                </a:rPr>
                <a:t>HIÉRARCHISATION DU TEXTE</a:t>
              </a:r>
            </a:p>
            <a:p>
              <a:r>
                <a:rPr lang="fr-FR" sz="1200" b="1" dirty="0"/>
                <a:t>Pour changer le niveau hiérarchique d'un paragraphe et donc son style, avec la souris et les outils de retrait dans l'onglet [Accueil] :</a:t>
              </a:r>
            </a:p>
            <a:p>
              <a:pPr marL="108000" indent="-108000">
                <a:buFontTx/>
                <a:buChar char="-"/>
              </a:pPr>
              <a:r>
                <a:rPr lang="fr-FR" sz="1200" dirty="0"/>
                <a:t>cliquez sur l'icône "Augmenter le niveau de liste" pour passer au niveau/style suivant ;</a:t>
              </a:r>
            </a:p>
            <a:p>
              <a:pPr marL="108000" indent="-108000">
                <a:buFontTx/>
                <a:buChar char="-"/>
              </a:pPr>
              <a:r>
                <a:rPr lang="fr-FR" sz="1200" dirty="0"/>
                <a:t>cliquez sur l'icône "Réduire le niveau de liste" pour revenir au niveau/style précédent.</a:t>
              </a:r>
            </a:p>
            <a:p>
              <a:pPr marL="108000" indent="-108000">
                <a:buFontTx/>
                <a:buChar char="-"/>
              </a:pPr>
              <a:endParaRPr lang="fr-FR" sz="1200" dirty="0"/>
            </a:p>
            <a:p>
              <a:pPr marL="108000" indent="-108000">
                <a:buFontTx/>
                <a:buChar char="-"/>
              </a:pPr>
              <a:endParaRPr lang="fr-FR" sz="1200" dirty="0"/>
            </a:p>
            <a:p>
              <a:pPr marL="108000" indent="-108000">
                <a:buFontTx/>
                <a:buChar char="-"/>
              </a:pPr>
              <a:endParaRPr lang="fr-FR" sz="1200" dirty="0"/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652972" y="2131230"/>
              <a:ext cx="1600200" cy="638175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828E0634-C8A5-B875-5BF7-087A269B1546}"/>
              </a:ext>
            </a:extLst>
          </p:cNvPr>
          <p:cNvSpPr/>
          <p:nvPr/>
        </p:nvSpPr>
        <p:spPr>
          <a:xfrm>
            <a:off x="5303912" y="5877273"/>
            <a:ext cx="2664296" cy="900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65B616DF-8318-6C78-B8D2-16F694DA8D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5779646"/>
            <a:ext cx="2696258" cy="103373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C0BE4F9-DB04-B253-D4C4-3610254CA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93" y="2795424"/>
            <a:ext cx="1726322" cy="1726322"/>
          </a:xfrm>
          <a:prstGeom prst="rect">
            <a:avLst/>
          </a:prstGeom>
        </p:spPr>
      </p:pic>
      <p:pic>
        <p:nvPicPr>
          <p:cNvPr id="8" name="Image 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BE12B1E2-1540-2187-4EDF-640516B47A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807100"/>
            <a:ext cx="1984262" cy="101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781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Règles DE Fonctionnement post COPIL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2"/>
          </p:nvPr>
        </p:nvSpPr>
        <p:spPr>
          <a:xfrm>
            <a:off x="851267" y="1124744"/>
            <a:ext cx="11077381" cy="4392526"/>
          </a:xfrm>
        </p:spPr>
        <p:txBody>
          <a:bodyPr/>
          <a:lstStyle/>
          <a:p>
            <a:endParaRPr lang="fr-FR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2"/>
            <a:r>
              <a:rPr lang="fr-FR" dirty="0"/>
              <a:t>Des exigences minimales BYN  obligatoires </a:t>
            </a:r>
          </a:p>
          <a:p>
            <a:pPr marL="612" lvl="2" indent="0">
              <a:buNone/>
            </a:pPr>
            <a:endParaRPr lang="fr-FR" dirty="0"/>
          </a:p>
          <a:p>
            <a:pPr lvl="2"/>
            <a:r>
              <a:rPr lang="fr-FR" dirty="0"/>
              <a:t>Référencement BYCN sous </a:t>
            </a:r>
          </a:p>
          <a:p>
            <a:pPr marL="612" lvl="2" indent="0">
              <a:buNone/>
            </a:pPr>
            <a:endParaRPr lang="fr-FR" dirty="0"/>
          </a:p>
          <a:p>
            <a:pPr lvl="3"/>
            <a:r>
              <a:rPr lang="fr-FR" dirty="0"/>
              <a:t>Ergo App </a:t>
            </a:r>
            <a:r>
              <a:rPr lang="fr-FR" dirty="0">
                <a:hlinkClick r:id="rId3"/>
              </a:rPr>
              <a:t>https://ergoapp.bouygues-construction.com/?lang=fr</a:t>
            </a:r>
            <a:endParaRPr lang="fr-FR" dirty="0"/>
          </a:p>
          <a:p>
            <a:pPr lvl="3"/>
            <a:r>
              <a:rPr lang="fr-FR" dirty="0"/>
              <a:t>Outil d’aide au choix : </a:t>
            </a:r>
            <a:r>
              <a:rPr lang="fr-FR" dirty="0">
                <a:hlinkClick r:id="rId4"/>
              </a:rPr>
              <a:t>https://bycnmateriel.odoo.com/aide-au-choix-o</a:t>
            </a:r>
            <a:endParaRPr lang="fr-FR" dirty="0"/>
          </a:p>
          <a:p>
            <a:pPr marL="612" lvl="2" indent="0">
              <a:buNone/>
            </a:pPr>
            <a:endParaRPr lang="fr-FR" dirty="0"/>
          </a:p>
          <a:p>
            <a:pPr lvl="2"/>
            <a:r>
              <a:rPr lang="fr-FR" dirty="0"/>
              <a:t>Membres du COPIL restent les référents des entités </a:t>
            </a:r>
          </a:p>
          <a:p>
            <a:pPr marL="612" lvl="2" indent="0">
              <a:buNone/>
            </a:pPr>
            <a:endParaRPr lang="fr-FR" dirty="0"/>
          </a:p>
          <a:p>
            <a:pPr lvl="2"/>
            <a:r>
              <a:rPr lang="fr-FR" dirty="0"/>
              <a:t>Demande de développement ou de test </a:t>
            </a:r>
          </a:p>
          <a:p>
            <a:pPr marL="612" lvl="2" indent="0">
              <a:buNone/>
            </a:pPr>
            <a:endParaRPr lang="fr-FR" dirty="0"/>
          </a:p>
          <a:p>
            <a:pPr lvl="3"/>
            <a:r>
              <a:rPr lang="fr-FR" dirty="0">
                <a:sym typeface="Wingdings" panose="05000000000000000000" pitchFamily="2" charset="2"/>
              </a:rPr>
              <a:t>Demande avec justificatif et vérification de la conformités à nos exigences à  adresser à DISTRIMO et Direction Prévention BYCN</a:t>
            </a:r>
          </a:p>
          <a:p>
            <a:pPr lvl="3"/>
            <a:r>
              <a:rPr lang="fr-FR" dirty="0">
                <a:sym typeface="Wingdings" panose="05000000000000000000" pitchFamily="2" charset="2"/>
              </a:rPr>
              <a:t>DISTRIMO et DP2S évaluent la demande</a:t>
            </a:r>
          </a:p>
          <a:p>
            <a:pPr lvl="3"/>
            <a:r>
              <a:rPr lang="fr-FR" dirty="0">
                <a:sym typeface="Wingdings" panose="05000000000000000000" pitchFamily="2" charset="2"/>
              </a:rPr>
              <a:t>Lancement des tests</a:t>
            </a:r>
          </a:p>
          <a:p>
            <a:pPr lvl="3"/>
            <a:r>
              <a:rPr lang="fr-FR" dirty="0">
                <a:sym typeface="Wingdings" panose="05000000000000000000" pitchFamily="2" charset="2"/>
              </a:rPr>
              <a:t>REX</a:t>
            </a:r>
          </a:p>
          <a:p>
            <a:pPr lvl="3"/>
            <a:r>
              <a:rPr lang="fr-FR" dirty="0">
                <a:sym typeface="Wingdings" panose="05000000000000000000" pitchFamily="2" charset="2"/>
              </a:rPr>
              <a:t>Référencement 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r-FR" dirty="0"/>
              <a:t>Bouygues Construction / Distrimo|  </a:t>
            </a:r>
            <a:r>
              <a:rPr lang="fr-FR" dirty="0" err="1"/>
              <a:t>Nov</a:t>
            </a:r>
            <a:r>
              <a:rPr lang="fr-FR" dirty="0"/>
              <a:t> 2022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</a:t>
            </a:r>
            <a:fld id="{C2EBF694-A8F9-4F06-8F8E-D09447FAA2D5}" type="slidenum">
              <a:rPr kumimoji="0" lang="fr-FR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9657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CONTACT</a:t>
            </a:r>
          </a:p>
          <a:p>
            <a:pPr lvl="1"/>
            <a:r>
              <a:rPr lang="fr-FR" dirty="0"/>
              <a:t>Sébastien </a:t>
            </a:r>
            <a:r>
              <a:rPr lang="fr-FR" dirty="0" err="1"/>
              <a:t>Gerrand</a:t>
            </a:r>
            <a:endParaRPr lang="fr-FR" dirty="0"/>
          </a:p>
          <a:p>
            <a:pPr lvl="2"/>
            <a:r>
              <a:rPr lang="fr-FR" dirty="0"/>
              <a:t>Responsable commercial itinérant France</a:t>
            </a:r>
          </a:p>
          <a:p>
            <a:pPr lvl="2"/>
            <a:r>
              <a:rPr lang="fr-FR" dirty="0"/>
              <a:t>Tél. : 06 50 35 43 58</a:t>
            </a:r>
          </a:p>
          <a:p>
            <a:pPr lvl="2"/>
            <a:r>
              <a:rPr lang="fr-FR" dirty="0"/>
              <a:t>Email : s.gerrand@bouygues-construction.com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MERCI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spcBef>
                <a:spcPts val="800"/>
              </a:spcBef>
            </a:pPr>
            <a:r>
              <a:rPr lang="fr-FR" dirty="0"/>
              <a:t>Découvrez notre rapport annuel</a:t>
            </a:r>
          </a:p>
          <a:p>
            <a:pPr lvl="2"/>
            <a:r>
              <a:rPr lang="fr-FR" dirty="0"/>
              <a:t>rapport-activite-2019.bouygues-construction.com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623392" y="2312876"/>
            <a:ext cx="21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623392" y="3728907"/>
            <a:ext cx="21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7D5380AA-C364-E43A-6A07-1DFD542B8B85}"/>
              </a:ext>
            </a:extLst>
          </p:cNvPr>
          <p:cNvSpPr txBox="1">
            <a:spLocks/>
          </p:cNvSpPr>
          <p:nvPr/>
        </p:nvSpPr>
        <p:spPr>
          <a:xfrm>
            <a:off x="3061786" y="1952837"/>
            <a:ext cx="4032448" cy="1307573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  <a:defRPr sz="20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20000"/>
              </a:lnSpc>
              <a:spcBef>
                <a:spcPts val="1600"/>
              </a:spcBef>
              <a:buFontTx/>
              <a:buNone/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9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CONTACT</a:t>
            </a:r>
          </a:p>
          <a:p>
            <a:pPr lvl="1"/>
            <a:r>
              <a:rPr lang="fr-FR" dirty="0"/>
              <a:t>Thomas Bobin</a:t>
            </a:r>
          </a:p>
          <a:p>
            <a:pPr lvl="2"/>
            <a:r>
              <a:rPr lang="fr-FR" dirty="0"/>
              <a:t>Chef de projet Innovation</a:t>
            </a:r>
          </a:p>
          <a:p>
            <a:pPr lvl="2"/>
            <a:r>
              <a:rPr lang="fr-FR" dirty="0"/>
              <a:t>Tél. : 06 50 35 43 58</a:t>
            </a:r>
          </a:p>
          <a:p>
            <a:pPr lvl="2"/>
            <a:r>
              <a:rPr lang="fr-FR" dirty="0"/>
              <a:t>Email : t.bobin@bouygues-construction.com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F5CC123-35E8-4DAC-EBE8-85D7DE786A2F}"/>
              </a:ext>
            </a:extLst>
          </p:cNvPr>
          <p:cNvCxnSpPr/>
          <p:nvPr/>
        </p:nvCxnSpPr>
        <p:spPr>
          <a:xfrm>
            <a:off x="3071664" y="2312876"/>
            <a:ext cx="216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D458ABAA-C786-AAF0-2DFF-331844CF2F9F}"/>
              </a:ext>
            </a:extLst>
          </p:cNvPr>
          <p:cNvSpPr/>
          <p:nvPr/>
        </p:nvSpPr>
        <p:spPr>
          <a:xfrm>
            <a:off x="378830" y="3814725"/>
            <a:ext cx="3600400" cy="1623884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fr-FR" sz="1200" dirty="0"/>
          </a:p>
        </p:txBody>
      </p:sp>
      <p:pic>
        <p:nvPicPr>
          <p:cNvPr id="9" name="Graphique 8" descr="Ordinateur portable avec un remplissage uni">
            <a:extLst>
              <a:ext uri="{FF2B5EF4-FFF2-40B4-BE49-F238E27FC236}">
                <a16:creationId xmlns:a16="http://schemas.microsoft.com/office/drawing/2014/main" id="{27CCD0EF-8762-06E9-1191-B526F002B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6307" y="3826651"/>
            <a:ext cx="1569576" cy="1569576"/>
          </a:xfrm>
          <a:prstGeom prst="rect">
            <a:avLst/>
          </a:prstGeom>
        </p:spPr>
      </p:pic>
      <p:pic>
        <p:nvPicPr>
          <p:cNvPr id="10" name="Graphique 9" descr="Curseur avec un remplissage uni">
            <a:hlinkClick r:id="rId4"/>
            <a:extLst>
              <a:ext uri="{FF2B5EF4-FFF2-40B4-BE49-F238E27FC236}">
                <a16:creationId xmlns:a16="http://schemas.microsoft.com/office/drawing/2014/main" id="{9C2E3F88-7206-52E9-351B-4FC275D7F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0700" y="4237444"/>
            <a:ext cx="620790" cy="62079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40F1CF9-F8FD-A835-974F-90F83C676572}"/>
              </a:ext>
            </a:extLst>
          </p:cNvPr>
          <p:cNvSpPr txBox="1"/>
          <p:nvPr/>
        </p:nvSpPr>
        <p:spPr>
          <a:xfrm>
            <a:off x="72008" y="376338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fr-FR" sz="1400" b="1" dirty="0">
                <a:solidFill>
                  <a:schemeClr val="bg1"/>
                </a:solidFill>
              </a:rPr>
              <a:t>Site web Distrimo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B571CC1-B281-BBEE-2F4C-D347A5809065}"/>
              </a:ext>
            </a:extLst>
          </p:cNvPr>
          <p:cNvSpPr/>
          <p:nvPr/>
        </p:nvSpPr>
        <p:spPr>
          <a:xfrm>
            <a:off x="4871864" y="5805264"/>
            <a:ext cx="3168352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4BE09DAC-7978-D534-9F82-E7088A6648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5779646"/>
            <a:ext cx="2696258" cy="1033730"/>
          </a:xfrm>
          <a:prstGeom prst="rect">
            <a:avLst/>
          </a:prstGeom>
        </p:spPr>
      </p:pic>
      <p:pic>
        <p:nvPicPr>
          <p:cNvPr id="13" name="Image 1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CA90BF0-5FC1-FA65-2BCB-B06ABA5993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807100"/>
            <a:ext cx="1984262" cy="101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82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"/>
          <p:cNvSpPr/>
          <p:nvPr/>
        </p:nvSpPr>
        <p:spPr>
          <a:xfrm>
            <a:off x="9052666" y="1020997"/>
            <a:ext cx="432000" cy="252000"/>
          </a:xfrm>
          <a:custGeom>
            <a:avLst/>
            <a:gdLst/>
            <a:ahLst/>
            <a:cxnLst/>
            <a:rect l="l" t="t" r="r" b="b"/>
            <a:pathLst>
              <a:path w="410209" h="234950">
                <a:moveTo>
                  <a:pt x="293001" y="0"/>
                </a:moveTo>
                <a:lnTo>
                  <a:pt x="117195" y="0"/>
                </a:lnTo>
                <a:lnTo>
                  <a:pt x="71580" y="9210"/>
                </a:lnTo>
                <a:lnTo>
                  <a:pt x="34328" y="34328"/>
                </a:lnTo>
                <a:lnTo>
                  <a:pt x="9210" y="71580"/>
                </a:lnTo>
                <a:lnTo>
                  <a:pt x="0" y="117195"/>
                </a:lnTo>
                <a:lnTo>
                  <a:pt x="9210" y="162818"/>
                </a:lnTo>
                <a:lnTo>
                  <a:pt x="34328" y="200074"/>
                </a:lnTo>
                <a:lnTo>
                  <a:pt x="71580" y="225193"/>
                </a:lnTo>
                <a:lnTo>
                  <a:pt x="117195" y="234403"/>
                </a:lnTo>
                <a:lnTo>
                  <a:pt x="293001" y="234403"/>
                </a:lnTo>
                <a:lnTo>
                  <a:pt x="338624" y="225193"/>
                </a:lnTo>
                <a:lnTo>
                  <a:pt x="375880" y="200074"/>
                </a:lnTo>
                <a:lnTo>
                  <a:pt x="400999" y="162818"/>
                </a:lnTo>
                <a:lnTo>
                  <a:pt x="410210" y="117195"/>
                </a:lnTo>
                <a:lnTo>
                  <a:pt x="400999" y="71580"/>
                </a:lnTo>
                <a:lnTo>
                  <a:pt x="375880" y="34328"/>
                </a:lnTo>
                <a:lnTo>
                  <a:pt x="338624" y="9210"/>
                </a:lnTo>
                <a:lnTo>
                  <a:pt x="293001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vale">
            <a:extLst>
              <a:ext uri="{FF2B5EF4-FFF2-40B4-BE49-F238E27FC236}">
                <a16:creationId xmlns:a16="http://schemas.microsoft.com/office/drawing/2014/main" id="{AA51149C-D594-0387-75C3-BE70B297385D}"/>
              </a:ext>
            </a:extLst>
          </p:cNvPr>
          <p:cNvSpPr/>
          <p:nvPr/>
        </p:nvSpPr>
        <p:spPr>
          <a:xfrm>
            <a:off x="9052666" y="1717920"/>
            <a:ext cx="432000" cy="252000"/>
          </a:xfrm>
          <a:custGeom>
            <a:avLst/>
            <a:gdLst/>
            <a:ahLst/>
            <a:cxnLst/>
            <a:rect l="l" t="t" r="r" b="b"/>
            <a:pathLst>
              <a:path w="410209" h="234950">
                <a:moveTo>
                  <a:pt x="293001" y="0"/>
                </a:moveTo>
                <a:lnTo>
                  <a:pt x="117195" y="0"/>
                </a:lnTo>
                <a:lnTo>
                  <a:pt x="71580" y="9210"/>
                </a:lnTo>
                <a:lnTo>
                  <a:pt x="34328" y="34328"/>
                </a:lnTo>
                <a:lnTo>
                  <a:pt x="9210" y="71580"/>
                </a:lnTo>
                <a:lnTo>
                  <a:pt x="0" y="117195"/>
                </a:lnTo>
                <a:lnTo>
                  <a:pt x="9210" y="162818"/>
                </a:lnTo>
                <a:lnTo>
                  <a:pt x="34328" y="200074"/>
                </a:lnTo>
                <a:lnTo>
                  <a:pt x="71580" y="225193"/>
                </a:lnTo>
                <a:lnTo>
                  <a:pt x="117195" y="234403"/>
                </a:lnTo>
                <a:lnTo>
                  <a:pt x="293001" y="234403"/>
                </a:lnTo>
                <a:lnTo>
                  <a:pt x="338624" y="225193"/>
                </a:lnTo>
                <a:lnTo>
                  <a:pt x="375880" y="200074"/>
                </a:lnTo>
                <a:lnTo>
                  <a:pt x="400999" y="162818"/>
                </a:lnTo>
                <a:lnTo>
                  <a:pt x="410210" y="117195"/>
                </a:lnTo>
                <a:lnTo>
                  <a:pt x="400999" y="71580"/>
                </a:lnTo>
                <a:lnTo>
                  <a:pt x="375880" y="34328"/>
                </a:lnTo>
                <a:lnTo>
                  <a:pt x="338624" y="9210"/>
                </a:lnTo>
                <a:lnTo>
                  <a:pt x="293001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vale"/>
          <p:cNvSpPr/>
          <p:nvPr/>
        </p:nvSpPr>
        <p:spPr>
          <a:xfrm>
            <a:off x="9030364" y="2852936"/>
            <a:ext cx="432000" cy="252000"/>
          </a:xfrm>
          <a:custGeom>
            <a:avLst/>
            <a:gdLst/>
            <a:ahLst/>
            <a:cxnLst/>
            <a:rect l="l" t="t" r="r" b="b"/>
            <a:pathLst>
              <a:path w="410209" h="234950">
                <a:moveTo>
                  <a:pt x="293001" y="0"/>
                </a:moveTo>
                <a:lnTo>
                  <a:pt x="117195" y="0"/>
                </a:lnTo>
                <a:lnTo>
                  <a:pt x="71580" y="9210"/>
                </a:lnTo>
                <a:lnTo>
                  <a:pt x="34328" y="34328"/>
                </a:lnTo>
                <a:lnTo>
                  <a:pt x="9210" y="71580"/>
                </a:lnTo>
                <a:lnTo>
                  <a:pt x="0" y="117195"/>
                </a:lnTo>
                <a:lnTo>
                  <a:pt x="9210" y="162818"/>
                </a:lnTo>
                <a:lnTo>
                  <a:pt x="34328" y="200074"/>
                </a:lnTo>
                <a:lnTo>
                  <a:pt x="71580" y="225193"/>
                </a:lnTo>
                <a:lnTo>
                  <a:pt x="117195" y="234403"/>
                </a:lnTo>
                <a:lnTo>
                  <a:pt x="293001" y="234403"/>
                </a:lnTo>
                <a:lnTo>
                  <a:pt x="338624" y="225193"/>
                </a:lnTo>
                <a:lnTo>
                  <a:pt x="375880" y="200074"/>
                </a:lnTo>
                <a:lnTo>
                  <a:pt x="400999" y="162818"/>
                </a:lnTo>
                <a:lnTo>
                  <a:pt x="410210" y="117195"/>
                </a:lnTo>
                <a:lnTo>
                  <a:pt x="400999" y="71580"/>
                </a:lnTo>
                <a:lnTo>
                  <a:pt x="375880" y="34328"/>
                </a:lnTo>
                <a:lnTo>
                  <a:pt x="338624" y="9210"/>
                </a:lnTo>
                <a:lnTo>
                  <a:pt x="293001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RAPPEL des exigences obligatoires	</a:t>
            </a:r>
            <a:r>
              <a:rPr lang="fr-FR" dirty="0">
                <a:solidFill>
                  <a:schemeClr val="bg1"/>
                </a:solidFill>
              </a:rPr>
              <a:t>3</a:t>
            </a:r>
          </a:p>
          <a:p>
            <a:pPr lvl="1"/>
            <a:r>
              <a:rPr lang="fr-FR" dirty="0"/>
              <a:t>	</a:t>
            </a:r>
          </a:p>
          <a:p>
            <a:r>
              <a:rPr lang="fr-FR" dirty="0"/>
              <a:t>Référencement	</a:t>
            </a:r>
            <a:r>
              <a:rPr lang="fr-FR" dirty="0">
                <a:solidFill>
                  <a:schemeClr val="bg1"/>
                </a:solidFill>
              </a:rPr>
              <a:t>5</a:t>
            </a:r>
          </a:p>
          <a:p>
            <a:pPr lvl="1"/>
            <a:r>
              <a:rPr lang="fr-FR" dirty="0"/>
              <a:t>Outil d’accès	</a:t>
            </a:r>
          </a:p>
          <a:p>
            <a:pPr lvl="1"/>
            <a:r>
              <a:rPr lang="fr-FR" dirty="0"/>
              <a:t>PIRL	</a:t>
            </a:r>
          </a:p>
          <a:p>
            <a:pPr lvl="1"/>
            <a:r>
              <a:rPr lang="fr-FR" dirty="0"/>
              <a:t>Aide au choix	</a:t>
            </a:r>
          </a:p>
          <a:p>
            <a:r>
              <a:rPr lang="fr-FR" dirty="0"/>
              <a:t>Développement en cours	</a:t>
            </a:r>
            <a:r>
              <a:rPr lang="fr-FR" dirty="0">
                <a:solidFill>
                  <a:schemeClr val="bg1"/>
                </a:solidFill>
              </a:rPr>
              <a:t>9</a:t>
            </a:r>
          </a:p>
          <a:p>
            <a:pPr lvl="1"/>
            <a:r>
              <a:rPr lang="fr-FR" dirty="0"/>
              <a:t>Reste à statuer</a:t>
            </a:r>
          </a:p>
          <a:p>
            <a:pPr lvl="1"/>
            <a:r>
              <a:rPr lang="fr-FR" dirty="0"/>
              <a:t>Développements en cours</a:t>
            </a:r>
          </a:p>
          <a:p>
            <a:r>
              <a:rPr lang="fr-FR" dirty="0"/>
              <a:t>Focus stepper/</a:t>
            </a:r>
            <a:r>
              <a:rPr lang="fr-FR" dirty="0" err="1"/>
              <a:t>masterguard</a:t>
            </a:r>
            <a:r>
              <a:rPr lang="fr-FR" dirty="0"/>
              <a:t>/</a:t>
            </a:r>
            <a:r>
              <a:rPr lang="fr-FR" dirty="0" err="1"/>
              <a:t>wheelys</a:t>
            </a:r>
            <a:endParaRPr lang="fr-FR" dirty="0"/>
          </a:p>
          <a:p>
            <a:r>
              <a:rPr lang="fr-FR" dirty="0"/>
              <a:t>Règles de fonctionnement Post COPIL</a:t>
            </a:r>
            <a:endParaRPr lang="fr-FR" dirty="0">
              <a:solidFill>
                <a:schemeClr val="bg1"/>
              </a:solidFill>
            </a:endParaRPr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-3049016" y="50894"/>
            <a:ext cx="2868017" cy="19963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lIns="36000" tIns="36000" rIns="36000" bIns="36000">
            <a:spAutoFit/>
          </a:bodyPr>
          <a:lstStyle/>
          <a:p>
            <a:pPr algn="l"/>
            <a:r>
              <a:rPr lang="fr-FR" sz="1200" b="1" dirty="0">
                <a:solidFill>
                  <a:schemeClr val="tx2"/>
                </a:solidFill>
              </a:rPr>
              <a:t>PIED DE PAGE</a:t>
            </a:r>
          </a:p>
          <a:p>
            <a:pPr algn="l"/>
            <a:r>
              <a:rPr lang="fr-FR" sz="1200" b="1" dirty="0"/>
              <a:t>Pour modifier la date en pied de toutes les diapositives :</a:t>
            </a:r>
          </a:p>
          <a:p>
            <a:pPr marL="108000" indent="-108000">
              <a:buFontTx/>
              <a:buChar char="-"/>
            </a:pPr>
            <a:r>
              <a:rPr lang="fr-FR" sz="1200" dirty="0"/>
              <a:t>onglet [Insertion] | "En-tête/Pied" ;</a:t>
            </a:r>
          </a:p>
          <a:p>
            <a:pPr marL="108000" indent="-108000">
              <a:buFontTx/>
              <a:buChar char="-"/>
            </a:pPr>
            <a:r>
              <a:rPr lang="fr-FR" sz="1200" dirty="0"/>
              <a:t>dans le champ "Pied de page", remplacez "Mois Année" par la date ;</a:t>
            </a:r>
          </a:p>
          <a:p>
            <a:pPr marL="108000" indent="-108000">
              <a:buFontTx/>
              <a:buChar char="-"/>
            </a:pPr>
            <a:r>
              <a:rPr lang="fr-FR" sz="1200" dirty="0"/>
              <a:t>cliquez sur le bouton [Appliquer partout].</a:t>
            </a:r>
          </a:p>
          <a:p>
            <a:pPr>
              <a:spcBef>
                <a:spcPts val="600"/>
              </a:spcBef>
            </a:pPr>
            <a:r>
              <a:rPr lang="fr-FR" sz="1200" i="1" dirty="0"/>
              <a:t>Cette manipulation peut être effectuée depuis n'importe quelle diapo affichant le pied de page comme celle-ci.</a:t>
            </a: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dirty="0"/>
              <a:t>Bouygues Construction / Distrimo|  </a:t>
            </a:r>
            <a:r>
              <a:rPr lang="fr-FR" dirty="0" err="1"/>
              <a:t>Nov</a:t>
            </a:r>
            <a:r>
              <a:rPr lang="fr-FR" dirty="0"/>
              <a:t> 2022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fr-FR"/>
              <a:t>| </a:t>
            </a:r>
            <a:fld id="{C2EBF694-A8F9-4F06-8F8E-D09447FAA2D5}" type="slidenum">
              <a:rPr smtClean="0"/>
              <a:pPr/>
              <a:t>2</a:t>
            </a:fld>
            <a:endParaRPr dirty="0"/>
          </a:p>
        </p:txBody>
      </p:sp>
      <p:sp>
        <p:nvSpPr>
          <p:cNvPr id="15" name="Ovale">
            <a:extLst>
              <a:ext uri="{FF2B5EF4-FFF2-40B4-BE49-F238E27FC236}">
                <a16:creationId xmlns:a16="http://schemas.microsoft.com/office/drawing/2014/main" id="{CE78C233-0EBA-A912-C300-629EBD47EBCA}"/>
              </a:ext>
            </a:extLst>
          </p:cNvPr>
          <p:cNvSpPr/>
          <p:nvPr/>
        </p:nvSpPr>
        <p:spPr>
          <a:xfrm>
            <a:off x="9033114" y="3797629"/>
            <a:ext cx="432000" cy="252000"/>
          </a:xfrm>
          <a:custGeom>
            <a:avLst/>
            <a:gdLst/>
            <a:ahLst/>
            <a:cxnLst/>
            <a:rect l="l" t="t" r="r" b="b"/>
            <a:pathLst>
              <a:path w="410209" h="234950">
                <a:moveTo>
                  <a:pt x="293001" y="0"/>
                </a:moveTo>
                <a:lnTo>
                  <a:pt x="117195" y="0"/>
                </a:lnTo>
                <a:lnTo>
                  <a:pt x="71580" y="9210"/>
                </a:lnTo>
                <a:lnTo>
                  <a:pt x="34328" y="34328"/>
                </a:lnTo>
                <a:lnTo>
                  <a:pt x="9210" y="71580"/>
                </a:lnTo>
                <a:lnTo>
                  <a:pt x="0" y="117195"/>
                </a:lnTo>
                <a:lnTo>
                  <a:pt x="9210" y="162818"/>
                </a:lnTo>
                <a:lnTo>
                  <a:pt x="34328" y="200074"/>
                </a:lnTo>
                <a:lnTo>
                  <a:pt x="71580" y="225193"/>
                </a:lnTo>
                <a:lnTo>
                  <a:pt x="117195" y="234403"/>
                </a:lnTo>
                <a:lnTo>
                  <a:pt x="293001" y="234403"/>
                </a:lnTo>
                <a:lnTo>
                  <a:pt x="338624" y="225193"/>
                </a:lnTo>
                <a:lnTo>
                  <a:pt x="375880" y="200074"/>
                </a:lnTo>
                <a:lnTo>
                  <a:pt x="400999" y="162818"/>
                </a:lnTo>
                <a:lnTo>
                  <a:pt x="410210" y="117195"/>
                </a:lnTo>
                <a:lnTo>
                  <a:pt x="400999" y="71580"/>
                </a:lnTo>
                <a:lnTo>
                  <a:pt x="375880" y="34328"/>
                </a:lnTo>
                <a:lnTo>
                  <a:pt x="338624" y="9210"/>
                </a:lnTo>
                <a:lnTo>
                  <a:pt x="293001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j-lt"/>
              </a:rPr>
              <a:t>12</a:t>
            </a:r>
            <a:endParaRPr lang="fr-FR" b="1" dirty="0">
              <a:latin typeface="+mj-lt"/>
            </a:endParaRPr>
          </a:p>
        </p:txBody>
      </p:sp>
      <p:sp>
        <p:nvSpPr>
          <p:cNvPr id="7" name="Ovale">
            <a:extLst>
              <a:ext uri="{FF2B5EF4-FFF2-40B4-BE49-F238E27FC236}">
                <a16:creationId xmlns:a16="http://schemas.microsoft.com/office/drawing/2014/main" id="{CFD519AA-8F80-7106-9CBA-207CD68AB80C}"/>
              </a:ext>
            </a:extLst>
          </p:cNvPr>
          <p:cNvSpPr/>
          <p:nvPr/>
        </p:nvSpPr>
        <p:spPr>
          <a:xfrm>
            <a:off x="9052666" y="4278457"/>
            <a:ext cx="432000" cy="252000"/>
          </a:xfrm>
          <a:custGeom>
            <a:avLst/>
            <a:gdLst/>
            <a:ahLst/>
            <a:cxnLst/>
            <a:rect l="l" t="t" r="r" b="b"/>
            <a:pathLst>
              <a:path w="410209" h="234950">
                <a:moveTo>
                  <a:pt x="293001" y="0"/>
                </a:moveTo>
                <a:lnTo>
                  <a:pt x="117195" y="0"/>
                </a:lnTo>
                <a:lnTo>
                  <a:pt x="71580" y="9210"/>
                </a:lnTo>
                <a:lnTo>
                  <a:pt x="34328" y="34328"/>
                </a:lnTo>
                <a:lnTo>
                  <a:pt x="9210" y="71580"/>
                </a:lnTo>
                <a:lnTo>
                  <a:pt x="0" y="117195"/>
                </a:lnTo>
                <a:lnTo>
                  <a:pt x="9210" y="162818"/>
                </a:lnTo>
                <a:lnTo>
                  <a:pt x="34328" y="200074"/>
                </a:lnTo>
                <a:lnTo>
                  <a:pt x="71580" y="225193"/>
                </a:lnTo>
                <a:lnTo>
                  <a:pt x="117195" y="234403"/>
                </a:lnTo>
                <a:lnTo>
                  <a:pt x="293001" y="234403"/>
                </a:lnTo>
                <a:lnTo>
                  <a:pt x="338624" y="225193"/>
                </a:lnTo>
                <a:lnTo>
                  <a:pt x="375880" y="200074"/>
                </a:lnTo>
                <a:lnTo>
                  <a:pt x="400999" y="162818"/>
                </a:lnTo>
                <a:lnTo>
                  <a:pt x="410210" y="117195"/>
                </a:lnTo>
                <a:lnTo>
                  <a:pt x="400999" y="71580"/>
                </a:lnTo>
                <a:lnTo>
                  <a:pt x="375880" y="34328"/>
                </a:lnTo>
                <a:lnTo>
                  <a:pt x="338624" y="9210"/>
                </a:lnTo>
                <a:lnTo>
                  <a:pt x="293001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j-lt"/>
              </a:rPr>
              <a:t>13</a:t>
            </a:r>
            <a:endParaRPr lang="fr-FR" b="1" dirty="0">
              <a:latin typeface="+mj-lt"/>
            </a:endParaRPr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86DC2FD5-4E91-7C8A-F53A-6511725192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5779646"/>
            <a:ext cx="2696258" cy="1033730"/>
          </a:xfrm>
          <a:prstGeom prst="rect">
            <a:avLst/>
          </a:prstGeom>
        </p:spPr>
      </p:pic>
      <p:pic>
        <p:nvPicPr>
          <p:cNvPr id="12" name="Image 11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CF3E918D-67F7-6D02-87DF-D6B0A01F5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807100"/>
            <a:ext cx="1984262" cy="101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68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1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fr-FR" dirty="0"/>
              <a:t>Les Exigences obligatoires</a:t>
            </a: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25"/>
          </p:nvPr>
        </p:nvSpPr>
        <p:spPr/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DEB8224D-E8AD-7BD7-DF5D-35EB05E918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7" y="3429000"/>
            <a:ext cx="2696258" cy="1033730"/>
          </a:xfrm>
          <a:prstGeom prst="rect">
            <a:avLst/>
          </a:prstGeom>
        </p:spPr>
      </p:pic>
      <p:pic>
        <p:nvPicPr>
          <p:cNvPr id="5" name="Image 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DE4C0DBA-09C1-1FED-4C4F-A9B926532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96" y="2165186"/>
            <a:ext cx="1984262" cy="101219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723C7E-DD99-0877-836B-5C4034D56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73" y="3177383"/>
            <a:ext cx="1204110" cy="120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83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pour une image  31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7" name="Espace réservé du texte 6"/>
          <p:cNvSpPr>
            <a:spLocks noGrp="1"/>
          </p:cNvSpPr>
          <p:nvPr>
            <p:ph type="body" sz="quarter" idx="18"/>
          </p:nvPr>
        </p:nvSpPr>
        <p:spPr>
          <a:xfrm>
            <a:off x="0" y="811795"/>
            <a:ext cx="10488488" cy="5256024"/>
          </a:xfrm>
        </p:spPr>
        <p:txBody>
          <a:bodyPr/>
          <a:lstStyle/>
          <a:p>
            <a:r>
              <a:rPr lang="fr-FR" dirty="0"/>
              <a:t>Rappel des exigences obligatoires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fr-FR" dirty="0"/>
              <a:t>Bouygues Construction / Distrimo|  </a:t>
            </a:r>
            <a:r>
              <a:rPr lang="fr-FR" dirty="0" err="1"/>
              <a:t>Nov</a:t>
            </a:r>
            <a:r>
              <a:rPr lang="fr-FR" dirty="0"/>
              <a:t> 2022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fr-FR"/>
              <a:t>| </a:t>
            </a:r>
            <a:fld id="{C2EBF694-A8F9-4F06-8F8E-D09447FAA2D5}" type="slidenum">
              <a:rPr smtClean="0"/>
              <a:pPr/>
              <a:t>4</a:t>
            </a:fld>
            <a:endParaRPr dirty="0"/>
          </a:p>
        </p:txBody>
      </p:sp>
      <p:sp>
        <p:nvSpPr>
          <p:cNvPr id="20" name="Espace réservé du texte 10">
            <a:extLst>
              <a:ext uri="{FF2B5EF4-FFF2-40B4-BE49-F238E27FC236}">
                <a16:creationId xmlns:a16="http://schemas.microsoft.com/office/drawing/2014/main" id="{8C2F835E-5583-909C-619E-65FEA50664BC}"/>
              </a:ext>
            </a:extLst>
          </p:cNvPr>
          <p:cNvSpPr txBox="1">
            <a:spLocks/>
          </p:cNvSpPr>
          <p:nvPr/>
        </p:nvSpPr>
        <p:spPr>
          <a:xfrm>
            <a:off x="274293" y="2204584"/>
            <a:ext cx="2160240" cy="1224136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5000" b="1" kern="1200">
                <a:ln w="12700">
                  <a:solidFill>
                    <a:schemeClr val="tx2"/>
                  </a:solidFill>
                </a:ln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700" b="1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ctr"/>
            <a:r>
              <a:rPr lang="fr-FR" sz="1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Conformité aux normes du pays en vigueur (CE/ NF ...) - notice d'utilisation</a:t>
            </a:r>
          </a:p>
        </p:txBody>
      </p:sp>
      <p:sp>
        <p:nvSpPr>
          <p:cNvPr id="21" name="Espace réservé du texte 10">
            <a:extLst>
              <a:ext uri="{FF2B5EF4-FFF2-40B4-BE49-F238E27FC236}">
                <a16:creationId xmlns:a16="http://schemas.microsoft.com/office/drawing/2014/main" id="{571808D5-DC2D-43A1-FF49-E283A8E2C908}"/>
              </a:ext>
            </a:extLst>
          </p:cNvPr>
          <p:cNvSpPr txBox="1">
            <a:spLocks/>
          </p:cNvSpPr>
          <p:nvPr/>
        </p:nvSpPr>
        <p:spPr>
          <a:xfrm>
            <a:off x="2463602" y="2204584"/>
            <a:ext cx="2160240" cy="1224136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5000" b="1" kern="1200">
                <a:ln w="12700">
                  <a:solidFill>
                    <a:schemeClr val="tx2"/>
                  </a:solidFill>
                </a:ln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700" b="1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ctr"/>
            <a:r>
              <a:rPr lang="fr-FR" sz="1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Si manuportable : objectif moins de 15 kg et &lt;25kg</a:t>
            </a:r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5CCB1A0B-D22B-61D9-B1B6-19048662E73C}"/>
              </a:ext>
            </a:extLst>
          </p:cNvPr>
          <p:cNvSpPr txBox="1">
            <a:spLocks/>
          </p:cNvSpPr>
          <p:nvPr/>
        </p:nvSpPr>
        <p:spPr>
          <a:xfrm>
            <a:off x="4705396" y="2204584"/>
            <a:ext cx="2160240" cy="1224136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5000" b="1" kern="1200">
                <a:ln w="12700">
                  <a:solidFill>
                    <a:schemeClr val="tx2"/>
                  </a:solidFill>
                </a:ln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700" b="1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ctr"/>
            <a:r>
              <a:rPr lang="fr-FR" sz="1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Si non manuportable: </a:t>
            </a:r>
            <a:r>
              <a:rPr lang="fr-FR" sz="1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grutable</a:t>
            </a:r>
            <a:r>
              <a:rPr lang="fr-FR" sz="1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  ou "mécanisable" pour tout changement de niveaux</a:t>
            </a:r>
          </a:p>
        </p:txBody>
      </p:sp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B547F09A-A796-AA68-372F-24972D873441}"/>
              </a:ext>
            </a:extLst>
          </p:cNvPr>
          <p:cNvSpPr txBox="1">
            <a:spLocks/>
          </p:cNvSpPr>
          <p:nvPr/>
        </p:nvSpPr>
        <p:spPr>
          <a:xfrm>
            <a:off x="7213557" y="2208907"/>
            <a:ext cx="2416720" cy="1224136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5000" b="1" kern="1200">
                <a:ln w="12700">
                  <a:solidFill>
                    <a:schemeClr val="tx2"/>
                  </a:solidFill>
                </a:ln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700" b="1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ctr"/>
            <a:r>
              <a:rPr lang="fr-FR" sz="1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Marches antidérapantes &gt; 80 mm (pas de barreaux) </a:t>
            </a:r>
          </a:p>
        </p:txBody>
      </p:sp>
      <p:sp>
        <p:nvSpPr>
          <p:cNvPr id="26" name="Espace réservé du texte 10">
            <a:extLst>
              <a:ext uri="{FF2B5EF4-FFF2-40B4-BE49-F238E27FC236}">
                <a16:creationId xmlns:a16="http://schemas.microsoft.com/office/drawing/2014/main" id="{87E478E7-2A59-243B-28E3-786F9B33B46B}"/>
              </a:ext>
            </a:extLst>
          </p:cNvPr>
          <p:cNvSpPr txBox="1">
            <a:spLocks/>
          </p:cNvSpPr>
          <p:nvPr/>
        </p:nvSpPr>
        <p:spPr>
          <a:xfrm>
            <a:off x="2506346" y="3592750"/>
            <a:ext cx="2267989" cy="826276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5000" b="1" kern="1200">
                <a:ln w="12700">
                  <a:solidFill>
                    <a:schemeClr val="tx2"/>
                  </a:solidFill>
                </a:ln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700" b="1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ctr"/>
            <a:r>
              <a:rPr lang="fr-FR" sz="1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Mains courantes accessibles depuis le sol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id="{4C0864E5-2E5A-FA1C-5EA7-EC854852B42F}"/>
              </a:ext>
            </a:extLst>
          </p:cNvPr>
          <p:cNvSpPr txBox="1">
            <a:spLocks/>
          </p:cNvSpPr>
          <p:nvPr/>
        </p:nvSpPr>
        <p:spPr>
          <a:xfrm>
            <a:off x="238450" y="4712388"/>
            <a:ext cx="3377935" cy="1224136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5000" b="1" kern="1200">
                <a:ln w="12700">
                  <a:solidFill>
                    <a:schemeClr val="tx2"/>
                  </a:solidFill>
                </a:ln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700" b="1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ctr"/>
            <a:r>
              <a:rPr lang="fr-FR" sz="1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Pour les Plateformes de Travail : Lisse rigide/portillon (chaines et sangles interdites)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id="{6C49B07A-A139-3890-FE28-DC6A40728853}"/>
              </a:ext>
            </a:extLst>
          </p:cNvPr>
          <p:cNvSpPr txBox="1">
            <a:spLocks/>
          </p:cNvSpPr>
          <p:nvPr/>
        </p:nvSpPr>
        <p:spPr>
          <a:xfrm>
            <a:off x="4743262" y="4671512"/>
            <a:ext cx="3584986" cy="1224136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5000" b="1" kern="1200">
                <a:ln w="12700">
                  <a:solidFill>
                    <a:schemeClr val="tx2"/>
                  </a:solidFill>
                </a:ln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700" b="1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ctr"/>
            <a:r>
              <a:rPr lang="fr-FR" sz="1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Pour les Plateformes de travail : Stabilité (stabilisateur ou </a:t>
            </a:r>
            <a:r>
              <a:rPr lang="fr-FR" sz="1800" b="0" i="0" u="none" strike="noStrike" dirty="0" err="1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autostable</a:t>
            </a:r>
            <a:r>
              <a:rPr lang="fr-FR" sz="1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) </a:t>
            </a:r>
            <a:br>
              <a:rPr lang="fr-FR" sz="1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</a:br>
            <a:r>
              <a:rPr lang="fr-FR" sz="1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(interdiction serrage vis)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id="{852276FD-1390-95D4-746B-C62F290C1541}"/>
              </a:ext>
            </a:extLst>
          </p:cNvPr>
          <p:cNvSpPr txBox="1">
            <a:spLocks/>
          </p:cNvSpPr>
          <p:nvPr/>
        </p:nvSpPr>
        <p:spPr>
          <a:xfrm>
            <a:off x="4743262" y="3571839"/>
            <a:ext cx="2416720" cy="1224136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5000" b="1" kern="1200">
                <a:ln w="12700">
                  <a:solidFill>
                    <a:schemeClr val="tx2"/>
                  </a:solidFill>
                </a:ln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700" b="1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ctr"/>
            <a:r>
              <a:rPr lang="fr-FR" sz="1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Pour les outils d'accès : Fixation de l'outil ou principe de stabilisation</a:t>
            </a:r>
          </a:p>
        </p:txBody>
      </p:sp>
      <p:sp>
        <p:nvSpPr>
          <p:cNvPr id="33" name="Espace réservé du texte 10">
            <a:extLst>
              <a:ext uri="{FF2B5EF4-FFF2-40B4-BE49-F238E27FC236}">
                <a16:creationId xmlns:a16="http://schemas.microsoft.com/office/drawing/2014/main" id="{CD17B201-5063-5D42-7B74-16EB612B7B03}"/>
              </a:ext>
            </a:extLst>
          </p:cNvPr>
          <p:cNvSpPr txBox="1">
            <a:spLocks/>
          </p:cNvSpPr>
          <p:nvPr/>
        </p:nvSpPr>
        <p:spPr>
          <a:xfrm>
            <a:off x="225949" y="3621928"/>
            <a:ext cx="2416720" cy="1284602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5000" b="1" kern="1200">
                <a:ln w="12700">
                  <a:solidFill>
                    <a:schemeClr val="tx2"/>
                  </a:solidFill>
                </a:ln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700" b="1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ctr"/>
            <a:r>
              <a:rPr lang="fr-FR" sz="1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Hauteur de la 1ère marche &lt; ou =30 cm ,  puis entre 23 et 30 cm</a:t>
            </a:r>
          </a:p>
        </p:txBody>
      </p:sp>
      <p:sp>
        <p:nvSpPr>
          <p:cNvPr id="34" name="Espace réservé du texte 10">
            <a:extLst>
              <a:ext uri="{FF2B5EF4-FFF2-40B4-BE49-F238E27FC236}">
                <a16:creationId xmlns:a16="http://schemas.microsoft.com/office/drawing/2014/main" id="{52011BBA-0EB6-3113-35A3-1C5C1F1049F7}"/>
              </a:ext>
            </a:extLst>
          </p:cNvPr>
          <p:cNvSpPr txBox="1">
            <a:spLocks/>
          </p:cNvSpPr>
          <p:nvPr/>
        </p:nvSpPr>
        <p:spPr>
          <a:xfrm>
            <a:off x="7260389" y="3571839"/>
            <a:ext cx="2416720" cy="1224136"/>
          </a:xfrm>
          <a:prstGeom prst="rect">
            <a:avLst/>
          </a:prstGeom>
        </p:spPr>
        <p:txBody>
          <a:bodyPr vert="horz" lIns="36000" tIns="0" rIns="36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5000" b="1" kern="1200">
                <a:ln w="12700">
                  <a:solidFill>
                    <a:schemeClr val="tx2"/>
                  </a:solidFill>
                </a:ln>
                <a:noFill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700" b="1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4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ctr"/>
            <a:r>
              <a:rPr lang="fr-FR" sz="1800" b="0" i="0" u="none" strike="noStrike" dirty="0">
                <a:solidFill>
                  <a:schemeClr val="tx2"/>
                </a:solidFill>
                <a:effectLst/>
                <a:latin typeface="Calibri" panose="020F0502020204030204" pitchFamily="34" charset="0"/>
              </a:rPr>
              <a:t>Charge utile mini 150 kg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4C5A63F4-D962-8487-7586-60528D481263}"/>
              </a:ext>
            </a:extLst>
          </p:cNvPr>
          <p:cNvSpPr/>
          <p:nvPr/>
        </p:nvSpPr>
        <p:spPr>
          <a:xfrm flipV="1">
            <a:off x="129232" y="2276872"/>
            <a:ext cx="72008" cy="7200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D8964B55-88C6-55E8-A211-D8C2EEF7B8FE}"/>
              </a:ext>
            </a:extLst>
          </p:cNvPr>
          <p:cNvSpPr/>
          <p:nvPr/>
        </p:nvSpPr>
        <p:spPr>
          <a:xfrm flipV="1">
            <a:off x="129232" y="3682394"/>
            <a:ext cx="72008" cy="7200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031FB30-6A96-71C2-2FA3-11B64948627A}"/>
              </a:ext>
            </a:extLst>
          </p:cNvPr>
          <p:cNvSpPr/>
          <p:nvPr/>
        </p:nvSpPr>
        <p:spPr>
          <a:xfrm flipV="1">
            <a:off x="124188" y="4795975"/>
            <a:ext cx="72008" cy="7200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BF9B7F5-7A65-5972-7D88-E3960FF18A87}"/>
              </a:ext>
            </a:extLst>
          </p:cNvPr>
          <p:cNvSpPr/>
          <p:nvPr/>
        </p:nvSpPr>
        <p:spPr>
          <a:xfrm flipV="1">
            <a:off x="2362022" y="2276872"/>
            <a:ext cx="72008" cy="7200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8672E2EE-8649-526E-FB19-02AD7F48681E}"/>
              </a:ext>
            </a:extLst>
          </p:cNvPr>
          <p:cNvSpPr/>
          <p:nvPr/>
        </p:nvSpPr>
        <p:spPr>
          <a:xfrm flipV="1">
            <a:off x="2397410" y="3663156"/>
            <a:ext cx="72008" cy="7200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44ACBEF3-23D4-A0E7-3F4C-C672BD5B828E}"/>
              </a:ext>
            </a:extLst>
          </p:cNvPr>
          <p:cNvSpPr/>
          <p:nvPr/>
        </p:nvSpPr>
        <p:spPr>
          <a:xfrm flipV="1">
            <a:off x="4649192" y="4755845"/>
            <a:ext cx="72008" cy="7200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C3FB741A-CE48-54A5-9BCD-AAF71CA9921A}"/>
              </a:ext>
            </a:extLst>
          </p:cNvPr>
          <p:cNvSpPr/>
          <p:nvPr/>
        </p:nvSpPr>
        <p:spPr>
          <a:xfrm flipV="1">
            <a:off x="4616907" y="2276872"/>
            <a:ext cx="72008" cy="7200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72DCA6A-8562-9084-49E1-6E6886AAAC67}"/>
              </a:ext>
            </a:extLst>
          </p:cNvPr>
          <p:cNvSpPr/>
          <p:nvPr/>
        </p:nvSpPr>
        <p:spPr>
          <a:xfrm flipV="1">
            <a:off x="7173800" y="3665018"/>
            <a:ext cx="72008" cy="7200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F803EE62-F8CB-2A7D-0982-9CFEEAB2D282}"/>
              </a:ext>
            </a:extLst>
          </p:cNvPr>
          <p:cNvSpPr/>
          <p:nvPr/>
        </p:nvSpPr>
        <p:spPr>
          <a:xfrm flipV="1">
            <a:off x="4607672" y="3676078"/>
            <a:ext cx="72008" cy="7200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9F5F9608-1594-23BE-2A96-AA2510E1E6E5}"/>
              </a:ext>
            </a:extLst>
          </p:cNvPr>
          <p:cNvSpPr/>
          <p:nvPr/>
        </p:nvSpPr>
        <p:spPr>
          <a:xfrm flipV="1">
            <a:off x="7126094" y="2299613"/>
            <a:ext cx="72008" cy="72008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410106AF-632F-FA65-D234-B371BC5770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5779646"/>
            <a:ext cx="2696258" cy="1033730"/>
          </a:xfrm>
          <a:prstGeom prst="rect">
            <a:avLst/>
          </a:prstGeom>
        </p:spPr>
      </p:pic>
      <p:pic>
        <p:nvPicPr>
          <p:cNvPr id="5" name="Image 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0E113262-6129-3EB8-6940-343971569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5807100"/>
            <a:ext cx="1984262" cy="101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96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2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fr-FR" dirty="0"/>
              <a:t>référencement</a:t>
            </a: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3" name="Espace réservé du texte 9">
            <a:extLst>
              <a:ext uri="{FF2B5EF4-FFF2-40B4-BE49-F238E27FC236}">
                <a16:creationId xmlns:a16="http://schemas.microsoft.com/office/drawing/2014/main" id="{D83E8B10-BCDD-4BF3-4E0A-BCBA18F59E6C}"/>
              </a:ext>
            </a:extLst>
          </p:cNvPr>
          <p:cNvSpPr txBox="1">
            <a:spLocks/>
          </p:cNvSpPr>
          <p:nvPr/>
        </p:nvSpPr>
        <p:spPr>
          <a:xfrm>
            <a:off x="3828628" y="4437112"/>
            <a:ext cx="2160240" cy="1224136"/>
          </a:xfrm>
          <a:prstGeom prst="rect">
            <a:avLst/>
          </a:prstGeom>
        </p:spPr>
        <p:txBody>
          <a:bodyPr vert="horz" wrap="none" lIns="36000" tIns="0" rIns="36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26000" b="1" kern="1200">
                <a:ln w="19050">
                  <a:solidFill>
                    <a:schemeClr val="bg1"/>
                  </a:solidFill>
                </a:ln>
                <a:noFill/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700" b="1" kern="1200" cap="all" baseline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FontTx/>
              <a:buNone/>
              <a:defRPr sz="1400" b="0" kern="120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0500" dirty="0"/>
              <a:t>+ de 30 </a:t>
            </a:r>
            <a:r>
              <a:rPr lang="fr-FR" sz="6000" dirty="0">
                <a:solidFill>
                  <a:schemeClr val="bg1"/>
                </a:solidFill>
              </a:rPr>
              <a:t>références</a:t>
            </a:r>
            <a:endParaRPr lang="fr-FR" sz="1600" dirty="0">
              <a:solidFill>
                <a:schemeClr val="bg1"/>
              </a:solidFill>
            </a:endParaRPr>
          </a:p>
          <a:p>
            <a:endParaRPr lang="fr-FR" sz="10500" dirty="0"/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39ECABCE-66DB-F716-A7D8-CAB90AFE18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7" y="3429000"/>
            <a:ext cx="2696258" cy="1033730"/>
          </a:xfrm>
          <a:prstGeom prst="rect">
            <a:avLst/>
          </a:prstGeom>
        </p:spPr>
      </p:pic>
      <p:pic>
        <p:nvPicPr>
          <p:cNvPr id="7" name="Image 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35C40BE0-1C88-5530-91FB-DCEB39CB5F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96" y="2165186"/>
            <a:ext cx="1984262" cy="101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99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4010994" y="48222"/>
            <a:ext cx="4677293" cy="609398"/>
          </a:xfrm>
        </p:spPr>
        <p:txBody>
          <a:bodyPr/>
          <a:lstStyle/>
          <a:p>
            <a:r>
              <a:rPr lang="fr-FR" dirty="0"/>
              <a:t>Les outils d’accès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4"/>
          </p:nvPr>
        </p:nvSpPr>
        <p:spPr>
          <a:xfrm>
            <a:off x="2757923" y="3733312"/>
            <a:ext cx="1198236" cy="526175"/>
          </a:xfrm>
        </p:spPr>
        <p:txBody>
          <a:bodyPr/>
          <a:lstStyle/>
          <a:p>
            <a:r>
              <a:rPr lang="fr-FR" sz="1200" dirty="0"/>
              <a:t>MAD 3P : Outil d’accès sur Dalle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fr-FR" dirty="0"/>
              <a:t>Bouygues Construction / Distrimo|  </a:t>
            </a:r>
            <a:r>
              <a:rPr lang="fr-FR" dirty="0" err="1"/>
              <a:t>Nov</a:t>
            </a:r>
            <a:r>
              <a:rPr lang="fr-FR" dirty="0"/>
              <a:t> 2022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r>
              <a:rPr lang="fr-FR"/>
              <a:t>| </a:t>
            </a:r>
            <a:fld id="{C2EBF694-A8F9-4F06-8F8E-D09447FAA2D5}" type="slidenum">
              <a:rPr smtClean="0"/>
              <a:pPr/>
              <a:t>6</a:t>
            </a:fld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2469BC-1448-3E0F-6EEA-A755ED09B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836" y="1332907"/>
            <a:ext cx="1800200" cy="243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700D24E-8BE4-401D-DDDD-13F84D3DA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8328" y="1317701"/>
            <a:ext cx="1166791" cy="238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31F321C-C750-E7B4-8696-39D0EC9E6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06367" y="1299882"/>
            <a:ext cx="1198235" cy="2383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10">
            <a:extLst>
              <a:ext uri="{FF2B5EF4-FFF2-40B4-BE49-F238E27FC236}">
                <a16:creationId xmlns:a16="http://schemas.microsoft.com/office/drawing/2014/main" id="{4942288B-D9E0-6A0B-9679-FE01BC912D35}"/>
              </a:ext>
            </a:extLst>
          </p:cNvPr>
          <p:cNvSpPr txBox="1">
            <a:spLocks/>
          </p:cNvSpPr>
          <p:nvPr/>
        </p:nvSpPr>
        <p:spPr>
          <a:xfrm>
            <a:off x="1487679" y="3744235"/>
            <a:ext cx="1198236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EMC : Escalier manuportable de chantier</a:t>
            </a:r>
          </a:p>
        </p:txBody>
      </p:sp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id="{901F6B7B-B107-B36D-0DD9-FBFDCFF61673}"/>
              </a:ext>
            </a:extLst>
          </p:cNvPr>
          <p:cNvSpPr txBox="1">
            <a:spLocks/>
          </p:cNvSpPr>
          <p:nvPr/>
        </p:nvSpPr>
        <p:spPr>
          <a:xfrm>
            <a:off x="146286" y="3761724"/>
            <a:ext cx="1198236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MAD 3 SKD : outil d’accès </a:t>
            </a:r>
            <a:r>
              <a:rPr lang="fr-FR" sz="1200" dirty="0" err="1"/>
              <a:t>SKydom</a:t>
            </a:r>
            <a:endParaRPr lang="fr-FR" sz="1200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2A25FC7A-A839-D137-A064-49DB70AE5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366" y="2037635"/>
            <a:ext cx="710555" cy="160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2B10B274-B33C-FC65-41AE-276FA6946794}"/>
              </a:ext>
            </a:extLst>
          </p:cNvPr>
          <p:cNvSpPr txBox="1">
            <a:spLocks/>
          </p:cNvSpPr>
          <p:nvPr/>
        </p:nvSpPr>
        <p:spPr>
          <a:xfrm>
            <a:off x="4191802" y="3721603"/>
            <a:ext cx="1198236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MAC 150R : Outil d'accès remorque camion </a:t>
            </a: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CC967B16-6D49-3806-DD2A-E897E1253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736" y="2985285"/>
            <a:ext cx="657812" cy="8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9BDC5C40-D8B6-610E-A631-EEF007FEC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7486" y="2584555"/>
            <a:ext cx="1269215" cy="101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doo- Echantillon n° 3 pour trois colonnes">
            <a:extLst>
              <a:ext uri="{FF2B5EF4-FFF2-40B4-BE49-F238E27FC236}">
                <a16:creationId xmlns:a16="http://schemas.microsoft.com/office/drawing/2014/main" id="{90B8F1D3-640A-E478-A41E-76CD48C1F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3" b="15185"/>
          <a:stretch/>
        </p:blipFill>
        <p:spPr bwMode="auto">
          <a:xfrm>
            <a:off x="8015968" y="2509316"/>
            <a:ext cx="1602361" cy="11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AF9AAF5-513F-55A3-0DC6-7E178B7A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120" y="2243674"/>
            <a:ext cx="1115328" cy="152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4D925599-F5A8-E082-EBFA-31C3AA139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784" y="1671713"/>
            <a:ext cx="1256404" cy="167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texte 10">
            <a:extLst>
              <a:ext uri="{FF2B5EF4-FFF2-40B4-BE49-F238E27FC236}">
                <a16:creationId xmlns:a16="http://schemas.microsoft.com/office/drawing/2014/main" id="{D87AAC34-E6DB-ECC1-E77A-84E112497585}"/>
              </a:ext>
            </a:extLst>
          </p:cNvPr>
          <p:cNvSpPr txBox="1">
            <a:spLocks/>
          </p:cNvSpPr>
          <p:nvPr/>
        </p:nvSpPr>
        <p:spPr>
          <a:xfrm>
            <a:off x="6858262" y="3733312"/>
            <a:ext cx="1198236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/>
              <a:t>Escalier </a:t>
            </a:r>
            <a:r>
              <a:rPr lang="fr-FR" sz="1200" dirty="0" err="1"/>
              <a:t>ergoblock</a:t>
            </a:r>
            <a:endParaRPr lang="fr-FR" sz="1200" dirty="0"/>
          </a:p>
        </p:txBody>
      </p:sp>
      <p:sp>
        <p:nvSpPr>
          <p:cNvPr id="18" name="Espace réservé du texte 10">
            <a:extLst>
              <a:ext uri="{FF2B5EF4-FFF2-40B4-BE49-F238E27FC236}">
                <a16:creationId xmlns:a16="http://schemas.microsoft.com/office/drawing/2014/main" id="{BCE72765-1A8F-B1BE-2F04-06C9F194C1CE}"/>
              </a:ext>
            </a:extLst>
          </p:cNvPr>
          <p:cNvSpPr txBox="1">
            <a:spLocks/>
          </p:cNvSpPr>
          <p:nvPr/>
        </p:nvSpPr>
        <p:spPr>
          <a:xfrm>
            <a:off x="8267136" y="3744233"/>
            <a:ext cx="1198236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/>
              <a:t>Passerelle de tranchée</a:t>
            </a:r>
          </a:p>
        </p:txBody>
      </p:sp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C5A6381B-3EE1-B9E0-10C3-CA1694E0BED9}"/>
              </a:ext>
            </a:extLst>
          </p:cNvPr>
          <p:cNvSpPr txBox="1">
            <a:spLocks/>
          </p:cNvSpPr>
          <p:nvPr/>
        </p:nvSpPr>
        <p:spPr>
          <a:xfrm>
            <a:off x="9586408" y="3733312"/>
            <a:ext cx="1198236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 err="1"/>
              <a:t>mecamodul</a:t>
            </a:r>
            <a:endParaRPr lang="fr-FR" sz="1200" dirty="0"/>
          </a:p>
        </p:txBody>
      </p:sp>
      <p:sp>
        <p:nvSpPr>
          <p:cNvPr id="20" name="Espace réservé du texte 10">
            <a:extLst>
              <a:ext uri="{FF2B5EF4-FFF2-40B4-BE49-F238E27FC236}">
                <a16:creationId xmlns:a16="http://schemas.microsoft.com/office/drawing/2014/main" id="{9D6DAE63-C59A-57FD-A5C6-21C830E7C730}"/>
              </a:ext>
            </a:extLst>
          </p:cNvPr>
          <p:cNvSpPr txBox="1">
            <a:spLocks/>
          </p:cNvSpPr>
          <p:nvPr/>
        </p:nvSpPr>
        <p:spPr>
          <a:xfrm>
            <a:off x="10937248" y="3733386"/>
            <a:ext cx="1198236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/>
              <a:t>Saut de loup</a:t>
            </a:r>
          </a:p>
        </p:txBody>
      </p:sp>
      <p:pic>
        <p:nvPicPr>
          <p:cNvPr id="30" name="Graphique 29" descr="Coche avec un remplissage uni">
            <a:extLst>
              <a:ext uri="{FF2B5EF4-FFF2-40B4-BE49-F238E27FC236}">
                <a16:creationId xmlns:a16="http://schemas.microsoft.com/office/drawing/2014/main" id="{EC42C65A-E9D2-7178-7AA6-999EE6C51F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959884" y="317268"/>
            <a:ext cx="914400" cy="914400"/>
          </a:xfrm>
          <a:prstGeom prst="rect">
            <a:avLst/>
          </a:prstGeom>
        </p:spPr>
      </p:pic>
      <p:pic>
        <p:nvPicPr>
          <p:cNvPr id="37" name="Graphique 36" descr="Avertissement avec un remplissage uni">
            <a:extLst>
              <a:ext uri="{FF2B5EF4-FFF2-40B4-BE49-F238E27FC236}">
                <a16:creationId xmlns:a16="http://schemas.microsoft.com/office/drawing/2014/main" id="{9D9101D2-27EA-98B9-3C68-69F58C632A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6197" y="4294312"/>
            <a:ext cx="317122" cy="317122"/>
          </a:xfrm>
          <a:prstGeom prst="rect">
            <a:avLst/>
          </a:prstGeom>
        </p:spPr>
      </p:pic>
      <p:pic>
        <p:nvPicPr>
          <p:cNvPr id="44" name="Graphique 43" descr="Avertissement avec un remplissage uni">
            <a:extLst>
              <a:ext uri="{FF2B5EF4-FFF2-40B4-BE49-F238E27FC236}">
                <a16:creationId xmlns:a16="http://schemas.microsoft.com/office/drawing/2014/main" id="{B94EF242-4641-40A4-24CE-A8C437F40B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89218" y="4299542"/>
            <a:ext cx="317122" cy="317122"/>
          </a:xfrm>
          <a:prstGeom prst="rect">
            <a:avLst/>
          </a:prstGeom>
        </p:spPr>
      </p:pic>
      <p:pic>
        <p:nvPicPr>
          <p:cNvPr id="45" name="Graphique 44" descr="Avertissement avec un remplissage uni">
            <a:extLst>
              <a:ext uri="{FF2B5EF4-FFF2-40B4-BE49-F238E27FC236}">
                <a16:creationId xmlns:a16="http://schemas.microsoft.com/office/drawing/2014/main" id="{751D2E63-8940-E3CF-CEB8-11703A8618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49344" y="4294752"/>
            <a:ext cx="317122" cy="317122"/>
          </a:xfrm>
          <a:prstGeom prst="rect">
            <a:avLst/>
          </a:prstGeom>
        </p:spPr>
      </p:pic>
      <p:pic>
        <p:nvPicPr>
          <p:cNvPr id="46" name="Graphique 45" descr="Avertissement avec un remplissage uni">
            <a:extLst>
              <a:ext uri="{FF2B5EF4-FFF2-40B4-BE49-F238E27FC236}">
                <a16:creationId xmlns:a16="http://schemas.microsoft.com/office/drawing/2014/main" id="{B6523993-AF7A-3546-2CCF-169D2CF0EC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988516" y="4301046"/>
            <a:ext cx="317122" cy="317122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0150DAEA-B11B-5FB2-8089-C73DFA412D2A}"/>
              </a:ext>
            </a:extLst>
          </p:cNvPr>
          <p:cNvSpPr txBox="1"/>
          <p:nvPr/>
        </p:nvSpPr>
        <p:spPr>
          <a:xfrm>
            <a:off x="306706" y="4684139"/>
            <a:ext cx="936104" cy="984885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0" dirty="0">
                <a:effectLst/>
                <a:latin typeface="Raleway" panose="020B0003030101060003" pitchFamily="34" charset="0"/>
              </a:rPr>
              <a:t>Vigilance sur la fixation de l'outil en tête et en pied (mode opératoire à consulter). Outil à manipuler avec roues de manutention </a:t>
            </a:r>
            <a:endParaRPr lang="fr-FR" sz="800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0F6B4C3F-EA40-6360-0E1C-2F4DFF765E24}"/>
              </a:ext>
            </a:extLst>
          </p:cNvPr>
          <p:cNvSpPr txBox="1"/>
          <p:nvPr/>
        </p:nvSpPr>
        <p:spPr>
          <a:xfrm>
            <a:off x="1633544" y="4684139"/>
            <a:ext cx="1034217" cy="984885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0" dirty="0">
                <a:effectLst/>
                <a:latin typeface="Raleway" panose="020B0003030101060003" pitchFamily="34" charset="0"/>
              </a:rPr>
              <a:t>Limiter son utilisation en pavillons / trémies d'escalier. Outil à manipuler avec roues de manutention. Non </a:t>
            </a:r>
            <a:r>
              <a:rPr lang="fr-FR" sz="800" b="1" i="0" dirty="0" err="1">
                <a:effectLst/>
                <a:latin typeface="Raleway" panose="020B0003030101060003" pitchFamily="34" charset="0"/>
              </a:rPr>
              <a:t>Grutable</a:t>
            </a:r>
            <a:endParaRPr lang="fr-FR" sz="800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C6B28893-39F8-6DEA-C151-548F1789770E}"/>
              </a:ext>
            </a:extLst>
          </p:cNvPr>
          <p:cNvSpPr txBox="1"/>
          <p:nvPr/>
        </p:nvSpPr>
        <p:spPr>
          <a:xfrm>
            <a:off x="2940897" y="4706973"/>
            <a:ext cx="936104" cy="984885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0" dirty="0">
                <a:effectLst/>
                <a:latin typeface="Raleway" panose="020B0003030101060003" pitchFamily="34" charset="0"/>
              </a:rPr>
              <a:t>Vigilance sur la fixation de l'outil en tête (mode opératoire à consulter). Outil à manipuler avec roues de manutention 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58C6BF58-35AF-2E7B-497A-536D74B283A3}"/>
              </a:ext>
            </a:extLst>
          </p:cNvPr>
          <p:cNvSpPr txBox="1"/>
          <p:nvPr/>
        </p:nvSpPr>
        <p:spPr>
          <a:xfrm>
            <a:off x="5420924" y="4705670"/>
            <a:ext cx="1403136" cy="369332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0" dirty="0">
                <a:effectLst/>
                <a:latin typeface="Raleway" panose="020B0003030101060003" pitchFamily="34" charset="0"/>
              </a:rPr>
              <a:t>Vigilance entre fouille béton et fouille talus , produits différents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7265126D-0C40-71A7-31C9-DC342034A5B5}"/>
              </a:ext>
            </a:extLst>
          </p:cNvPr>
          <p:cNvSpPr txBox="1"/>
          <p:nvPr/>
        </p:nvSpPr>
        <p:spPr>
          <a:xfrm>
            <a:off x="306706" y="5722063"/>
            <a:ext cx="936104" cy="369332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1" dirty="0">
                <a:solidFill>
                  <a:schemeClr val="tx2"/>
                </a:solidFill>
                <a:effectLst/>
                <a:latin typeface="Raleway" panose="020B0003030101060003" pitchFamily="34" charset="0"/>
              </a:rPr>
              <a:t>Autres références disponibles en Hors stock</a:t>
            </a:r>
            <a:endParaRPr lang="fr-FR" sz="800" i="1" dirty="0">
              <a:solidFill>
                <a:schemeClr val="tx2"/>
              </a:solidFill>
            </a:endParaRP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C859B0C-9EDD-1683-A833-D570BEEAABF4}"/>
              </a:ext>
            </a:extLst>
          </p:cNvPr>
          <p:cNvSpPr txBox="1"/>
          <p:nvPr/>
        </p:nvSpPr>
        <p:spPr>
          <a:xfrm>
            <a:off x="3020055" y="5723335"/>
            <a:ext cx="936104" cy="369332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1" dirty="0">
                <a:solidFill>
                  <a:schemeClr val="tx2"/>
                </a:solidFill>
                <a:effectLst/>
                <a:latin typeface="Raleway" panose="020B0003030101060003" pitchFamily="34" charset="0"/>
              </a:rPr>
              <a:t>Autres références disponibles en Hors stock</a:t>
            </a:r>
            <a:endParaRPr lang="fr-FR" sz="800" i="1" dirty="0">
              <a:solidFill>
                <a:schemeClr val="tx2"/>
              </a:solidFill>
            </a:endParaRPr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BB42585C-2D1E-B3CB-112F-8F2CA1CB532C}"/>
              </a:ext>
            </a:extLst>
          </p:cNvPr>
          <p:cNvSpPr txBox="1"/>
          <p:nvPr/>
        </p:nvSpPr>
        <p:spPr>
          <a:xfrm>
            <a:off x="2976579" y="6074450"/>
            <a:ext cx="936104" cy="246221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1" dirty="0">
                <a:solidFill>
                  <a:schemeClr val="tx2"/>
                </a:solidFill>
                <a:effectLst/>
                <a:latin typeface="Raleway" panose="020B0003030101060003" pitchFamily="34" charset="0"/>
              </a:rPr>
              <a:t>(MAD 5 P = crinolin</a:t>
            </a:r>
            <a:r>
              <a:rPr lang="fr-FR" sz="800" b="1" i="1" dirty="0">
                <a:solidFill>
                  <a:schemeClr val="tx2"/>
                </a:solidFill>
                <a:latin typeface="Raleway" panose="020B0003030101060003" pitchFamily="34" charset="0"/>
              </a:rPr>
              <a:t>e)</a:t>
            </a:r>
            <a:endParaRPr lang="fr-FR" sz="800" i="1" dirty="0">
              <a:solidFill>
                <a:schemeClr val="tx2"/>
              </a:solidFill>
            </a:endParaRPr>
          </a:p>
        </p:txBody>
      </p:sp>
      <p:pic>
        <p:nvPicPr>
          <p:cNvPr id="57" name="Graphique 56" descr="Ligne fléchée : légèrement incurvée avec un remplissage uni">
            <a:extLst>
              <a:ext uri="{FF2B5EF4-FFF2-40B4-BE49-F238E27FC236}">
                <a16:creationId xmlns:a16="http://schemas.microsoft.com/office/drawing/2014/main" id="{74F0AB44-188C-D265-045E-C0F91D4D1B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04163" y="4311328"/>
            <a:ext cx="457200" cy="457200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AAF00FE8-B9C0-48EF-4F74-BA112031FDD0}"/>
              </a:ext>
            </a:extLst>
          </p:cNvPr>
          <p:cNvSpPr txBox="1"/>
          <p:nvPr/>
        </p:nvSpPr>
        <p:spPr>
          <a:xfrm>
            <a:off x="6538407" y="4284720"/>
            <a:ext cx="1403136" cy="123111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0" dirty="0">
                <a:effectLst/>
                <a:latin typeface="Raleway" panose="020B0003030101060003" pitchFamily="34" charset="0"/>
              </a:rPr>
              <a:t>Présérie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62E6A7BB-8872-EEC2-7567-D77A6B695B58}"/>
              </a:ext>
            </a:extLst>
          </p:cNvPr>
          <p:cNvSpPr txBox="1"/>
          <p:nvPr/>
        </p:nvSpPr>
        <p:spPr>
          <a:xfrm>
            <a:off x="6859795" y="4645417"/>
            <a:ext cx="1403136" cy="123111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0" dirty="0">
                <a:effectLst/>
                <a:latin typeface="Raleway" panose="020B0003030101060003" pitchFamily="34" charset="0"/>
              </a:rPr>
              <a:t>Déploiement</a:t>
            </a:r>
          </a:p>
        </p:txBody>
      </p:sp>
      <p:pic>
        <p:nvPicPr>
          <p:cNvPr id="61" name="Graphique 60" descr="Cube avec un remplissage uni">
            <a:extLst>
              <a:ext uri="{FF2B5EF4-FFF2-40B4-BE49-F238E27FC236}">
                <a16:creationId xmlns:a16="http://schemas.microsoft.com/office/drawing/2014/main" id="{4DBACA2E-7B7E-E845-4F1A-B45D56E16C5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922438" y="4270408"/>
            <a:ext cx="526176" cy="526176"/>
          </a:xfrm>
          <a:prstGeom prst="rect">
            <a:avLst/>
          </a:prstGeom>
        </p:spPr>
      </p:pic>
      <p:pic>
        <p:nvPicPr>
          <p:cNvPr id="62" name="Graphique 61" descr="Cube avec un remplissage uni">
            <a:extLst>
              <a:ext uri="{FF2B5EF4-FFF2-40B4-BE49-F238E27FC236}">
                <a16:creationId xmlns:a16="http://schemas.microsoft.com/office/drawing/2014/main" id="{A64ABA60-9F04-1C15-BF48-F029AD5D8F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295680" y="4259561"/>
            <a:ext cx="526176" cy="526176"/>
          </a:xfrm>
          <a:prstGeom prst="rect">
            <a:avLst/>
          </a:prstGeom>
        </p:spPr>
      </p:pic>
      <p:sp>
        <p:nvSpPr>
          <p:cNvPr id="63" name="ZoneTexte 62">
            <a:extLst>
              <a:ext uri="{FF2B5EF4-FFF2-40B4-BE49-F238E27FC236}">
                <a16:creationId xmlns:a16="http://schemas.microsoft.com/office/drawing/2014/main" id="{AE7F13E3-33B5-8119-4488-E04B928A16BE}"/>
              </a:ext>
            </a:extLst>
          </p:cNvPr>
          <p:cNvSpPr txBox="1"/>
          <p:nvPr/>
        </p:nvSpPr>
        <p:spPr>
          <a:xfrm>
            <a:off x="9491594" y="4778158"/>
            <a:ext cx="1403136" cy="123111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0" dirty="0">
                <a:effectLst/>
                <a:latin typeface="Raleway" panose="020B0003030101060003" pitchFamily="34" charset="0"/>
              </a:rPr>
              <a:t>Configurateur en ligne</a:t>
            </a:r>
          </a:p>
        </p:txBody>
      </p:sp>
      <p:sp>
        <p:nvSpPr>
          <p:cNvPr id="1024" name="ZoneTexte 1023">
            <a:extLst>
              <a:ext uri="{FF2B5EF4-FFF2-40B4-BE49-F238E27FC236}">
                <a16:creationId xmlns:a16="http://schemas.microsoft.com/office/drawing/2014/main" id="{E72FE84B-B6BB-BC7D-5413-CFA5315574C3}"/>
              </a:ext>
            </a:extLst>
          </p:cNvPr>
          <p:cNvSpPr txBox="1"/>
          <p:nvPr/>
        </p:nvSpPr>
        <p:spPr>
          <a:xfrm>
            <a:off x="10834798" y="4778158"/>
            <a:ext cx="1403136" cy="123111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0" dirty="0">
                <a:effectLst/>
                <a:latin typeface="Raleway" panose="020B0003030101060003" pitchFamily="34" charset="0"/>
              </a:rPr>
              <a:t>Configurateur en ligne</a:t>
            </a:r>
          </a:p>
        </p:txBody>
      </p:sp>
      <p:sp>
        <p:nvSpPr>
          <p:cNvPr id="1025" name="ZoneTexte 1024">
            <a:extLst>
              <a:ext uri="{FF2B5EF4-FFF2-40B4-BE49-F238E27FC236}">
                <a16:creationId xmlns:a16="http://schemas.microsoft.com/office/drawing/2014/main" id="{5FFB1E79-7889-AF97-5268-111AAF5A596A}"/>
              </a:ext>
            </a:extLst>
          </p:cNvPr>
          <p:cNvSpPr txBox="1"/>
          <p:nvPr/>
        </p:nvSpPr>
        <p:spPr>
          <a:xfrm>
            <a:off x="-173222" y="4311761"/>
            <a:ext cx="936104" cy="338554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1100" b="1" i="0" dirty="0">
                <a:effectLst/>
                <a:latin typeface="+mj-lt"/>
              </a:rPr>
              <a:t>WARNING</a:t>
            </a:r>
          </a:p>
          <a:p>
            <a:pPr algn="ctr"/>
            <a:r>
              <a:rPr lang="fr-FR" sz="1100" b="1" i="0" dirty="0">
                <a:effectLst/>
                <a:latin typeface="+mj-lt"/>
              </a:rPr>
              <a:t>COPIL</a:t>
            </a:r>
            <a:endParaRPr lang="fr-FR" sz="1100" dirty="0">
              <a:latin typeface="+mj-lt"/>
            </a:endParaRPr>
          </a:p>
        </p:txBody>
      </p:sp>
      <p:pic>
        <p:nvPicPr>
          <p:cNvPr id="6" name="Graphique 5" descr="Coche avec un remplissage uni">
            <a:extLst>
              <a:ext uri="{FF2B5EF4-FFF2-40B4-BE49-F238E27FC236}">
                <a16:creationId xmlns:a16="http://schemas.microsoft.com/office/drawing/2014/main" id="{B447A3C0-EEE7-CC1C-90E4-0FB01A6E06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155422" y="1074168"/>
            <a:ext cx="208268" cy="20826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3AE652AA-4215-5C39-A682-FD5632247203}"/>
              </a:ext>
            </a:extLst>
          </p:cNvPr>
          <p:cNvSpPr txBox="1"/>
          <p:nvPr/>
        </p:nvSpPr>
        <p:spPr>
          <a:xfrm>
            <a:off x="2241627" y="1003925"/>
            <a:ext cx="1034217" cy="246221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i="0" dirty="0">
                <a:effectLst/>
                <a:latin typeface="Raleway" panose="020B0003030101060003" pitchFamily="34" charset="0"/>
              </a:rPr>
              <a:t>Ajout de roues de manutention</a:t>
            </a:r>
            <a:endParaRPr lang="fr-FR" sz="800" dirty="0"/>
          </a:p>
        </p:txBody>
      </p:sp>
      <p:pic>
        <p:nvPicPr>
          <p:cNvPr id="10" name="Graphique 9" descr="Coche avec un remplissage uni">
            <a:extLst>
              <a:ext uri="{FF2B5EF4-FFF2-40B4-BE49-F238E27FC236}">
                <a16:creationId xmlns:a16="http://schemas.microsoft.com/office/drawing/2014/main" id="{DDAC670A-5A14-6BD3-F98F-4EFB4C4DF8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45513" y="1074168"/>
            <a:ext cx="208268" cy="20826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789BD96-EA9B-BB97-A0DC-C73010D1A081}"/>
              </a:ext>
            </a:extLst>
          </p:cNvPr>
          <p:cNvSpPr txBox="1"/>
          <p:nvPr/>
        </p:nvSpPr>
        <p:spPr>
          <a:xfrm>
            <a:off x="1031718" y="1003925"/>
            <a:ext cx="1034217" cy="246221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i="0" dirty="0">
                <a:effectLst/>
                <a:latin typeface="Raleway" panose="020B0003030101060003" pitchFamily="34" charset="0"/>
              </a:rPr>
              <a:t>Ajout de roues de manutention</a:t>
            </a:r>
            <a:endParaRPr lang="fr-FR" sz="800" dirty="0"/>
          </a:p>
        </p:txBody>
      </p:sp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B6C5B432-1CCD-E078-C012-64E231EF8B6A}"/>
              </a:ext>
            </a:extLst>
          </p:cNvPr>
          <p:cNvSpPr txBox="1">
            <a:spLocks/>
          </p:cNvSpPr>
          <p:nvPr/>
        </p:nvSpPr>
        <p:spPr>
          <a:xfrm>
            <a:off x="5499550" y="3721603"/>
            <a:ext cx="1198236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/>
              <a:t>Outil d’accès fond de fouille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D26336A-0461-4EA8-7F1D-145D30395BA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1658"/>
          <a:stretch/>
        </p:blipFill>
        <p:spPr>
          <a:xfrm>
            <a:off x="5576680" y="2512515"/>
            <a:ext cx="1022808" cy="1116981"/>
          </a:xfrm>
          <a:prstGeom prst="rect">
            <a:avLst/>
          </a:prstGeom>
        </p:spPr>
      </p:pic>
      <p:pic>
        <p:nvPicPr>
          <p:cNvPr id="24" name="Graphique 23" descr="Avertissement avec un remplissage uni">
            <a:extLst>
              <a:ext uri="{FF2B5EF4-FFF2-40B4-BE49-F238E27FC236}">
                <a16:creationId xmlns:a16="http://schemas.microsoft.com/office/drawing/2014/main" id="{4F6C72AF-4574-92AC-2933-A4955A1D35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37794" y="4284720"/>
            <a:ext cx="317122" cy="317122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8A9606EC-C3C9-2258-6366-3B53C9938BF8}"/>
              </a:ext>
            </a:extLst>
          </p:cNvPr>
          <p:cNvSpPr txBox="1"/>
          <p:nvPr/>
        </p:nvSpPr>
        <p:spPr>
          <a:xfrm>
            <a:off x="4070202" y="4689344"/>
            <a:ext cx="1403136" cy="1107996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0" dirty="0">
                <a:effectLst/>
                <a:latin typeface="Raleway" panose="020B0003030101060003" pitchFamily="34" charset="0"/>
              </a:rPr>
              <a:t>Permet d’accéder en sécurité au plateau d’une remorque. Attention il ne réduit pas le risque de chute une fois sur la remorque ! En aucun cas il se substitue à un quai mobile de chargement</a:t>
            </a:r>
            <a:br>
              <a:rPr lang="fr-FR" sz="800" dirty="0"/>
            </a:br>
            <a:endParaRPr lang="fr-FR" sz="800" b="1" i="0" dirty="0">
              <a:effectLst/>
              <a:latin typeface="Raleway" panose="020B0003030101060003" pitchFamily="34" charset="0"/>
            </a:endParaRPr>
          </a:p>
        </p:txBody>
      </p:sp>
      <p:sp>
        <p:nvSpPr>
          <p:cNvPr id="26" name="Espace réservé du texte 10">
            <a:extLst>
              <a:ext uri="{FF2B5EF4-FFF2-40B4-BE49-F238E27FC236}">
                <a16:creationId xmlns:a16="http://schemas.microsoft.com/office/drawing/2014/main" id="{DE25B182-5AF2-3D82-7DC8-7AA695D66FDF}"/>
              </a:ext>
            </a:extLst>
          </p:cNvPr>
          <p:cNvSpPr txBox="1">
            <a:spLocks/>
          </p:cNvSpPr>
          <p:nvPr/>
        </p:nvSpPr>
        <p:spPr>
          <a:xfrm>
            <a:off x="4237307" y="1446990"/>
            <a:ext cx="1198236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dirty="0"/>
              <a:t>Quai de chargement</a:t>
            </a:r>
          </a:p>
        </p:txBody>
      </p:sp>
      <p:pic>
        <p:nvPicPr>
          <p:cNvPr id="2050" name="Picture 2" descr="Odoo - Echantillon n°1 pour trois colonnes ">
            <a:extLst>
              <a:ext uri="{FF2B5EF4-FFF2-40B4-BE49-F238E27FC236}">
                <a16:creationId xmlns:a16="http://schemas.microsoft.com/office/drawing/2014/main" id="{F60B1C9F-E920-3FC9-0FC8-337F522035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5" t="30518" r="28719" b="25930"/>
          <a:stretch/>
        </p:blipFill>
        <p:spPr bwMode="auto">
          <a:xfrm>
            <a:off x="4327366" y="636439"/>
            <a:ext cx="959474" cy="78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6722985-62EF-1658-E094-64DC7F7CB9E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r="52400"/>
          <a:stretch/>
        </p:blipFill>
        <p:spPr>
          <a:xfrm>
            <a:off x="5596019" y="1446990"/>
            <a:ext cx="1007106" cy="1116981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2B35830-33D2-7718-E40F-886A82524895}"/>
              </a:ext>
            </a:extLst>
          </p:cNvPr>
          <p:cNvSpPr txBox="1"/>
          <p:nvPr/>
        </p:nvSpPr>
        <p:spPr>
          <a:xfrm>
            <a:off x="5672198" y="5220744"/>
            <a:ext cx="936104" cy="369332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1" dirty="0">
                <a:solidFill>
                  <a:schemeClr val="tx2"/>
                </a:solidFill>
                <a:effectLst/>
                <a:latin typeface="Raleway" panose="020B0003030101060003" pitchFamily="34" charset="0"/>
              </a:rPr>
              <a:t>Autres références disponibles en Hors stock</a:t>
            </a:r>
            <a:endParaRPr lang="fr-FR" sz="800" i="1" dirty="0">
              <a:solidFill>
                <a:schemeClr val="tx2"/>
              </a:solidFill>
            </a:endParaRP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F4C645A-43F2-AD27-A652-3C318608422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52" y="5923508"/>
            <a:ext cx="2280008" cy="874142"/>
          </a:xfrm>
          <a:prstGeom prst="rect">
            <a:avLst/>
          </a:prstGeom>
        </p:spPr>
      </p:pic>
      <p:pic>
        <p:nvPicPr>
          <p:cNvPr id="14" name="Image 1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E44B8D45-4CAB-3117-216F-61192F06633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620" y="5947638"/>
            <a:ext cx="1677930" cy="85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7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3757354" y="249124"/>
            <a:ext cx="4677293" cy="609398"/>
          </a:xfrm>
        </p:spPr>
        <p:txBody>
          <a:bodyPr/>
          <a:lstStyle/>
          <a:p>
            <a:r>
              <a:rPr lang="fr-FR" dirty="0"/>
              <a:t>Les PIRL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fr-FR" dirty="0"/>
              <a:t>Bouygues Construction / Distrimo|  </a:t>
            </a:r>
            <a:r>
              <a:rPr lang="fr-FR" dirty="0" err="1"/>
              <a:t>Nov</a:t>
            </a:r>
            <a:r>
              <a:rPr lang="fr-FR" dirty="0"/>
              <a:t> 2022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r>
              <a:rPr lang="fr-FR"/>
              <a:t>| </a:t>
            </a:r>
            <a:fld id="{C2EBF694-A8F9-4F06-8F8E-D09447FAA2D5}" type="slidenum">
              <a:rPr smtClean="0"/>
              <a:pPr/>
              <a:t>7</a:t>
            </a:fld>
            <a:endParaRPr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44AC3C0-5B2E-FC65-5B4F-A4E7D8801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2" y="2597304"/>
            <a:ext cx="566286" cy="84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091C32A-C5A4-F00C-3D1A-4814FAF6E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25" y="2660708"/>
            <a:ext cx="531682" cy="79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17AF5BD-B69F-441A-C7A0-5DD79F71F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60" y="2087132"/>
            <a:ext cx="943813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texte 10">
            <a:extLst>
              <a:ext uri="{FF2B5EF4-FFF2-40B4-BE49-F238E27FC236}">
                <a16:creationId xmlns:a16="http://schemas.microsoft.com/office/drawing/2014/main" id="{CA83C05F-3C40-26F4-3E35-9FF8367B2048}"/>
              </a:ext>
            </a:extLst>
          </p:cNvPr>
          <p:cNvSpPr txBox="1">
            <a:spLocks/>
          </p:cNvSpPr>
          <p:nvPr/>
        </p:nvSpPr>
        <p:spPr>
          <a:xfrm>
            <a:off x="96282" y="3447186"/>
            <a:ext cx="1198236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err="1"/>
              <a:t>MASterguard</a:t>
            </a:r>
            <a:r>
              <a:rPr lang="fr-FR" sz="1200" dirty="0"/>
              <a:t> :  de 2 à 7 marches</a:t>
            </a:r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EEEA3612-3C1A-C2B5-8315-DAB6F991A0B7}"/>
              </a:ext>
            </a:extLst>
          </p:cNvPr>
          <p:cNvSpPr txBox="1">
            <a:spLocks/>
          </p:cNvSpPr>
          <p:nvPr/>
        </p:nvSpPr>
        <p:spPr>
          <a:xfrm>
            <a:off x="1472138" y="3440555"/>
            <a:ext cx="1198236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WHEEYLYS : </a:t>
            </a:r>
          </a:p>
          <a:p>
            <a:r>
              <a:rPr lang="fr-FR" sz="1200" dirty="0"/>
              <a:t>de 2 à 4 marches</a:t>
            </a:r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E0774E10-9053-FB04-CC01-85E4055E0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236" y="2437046"/>
            <a:ext cx="65313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706CC915-4BB3-85D3-056E-9030B72139B0}"/>
              </a:ext>
            </a:extLst>
          </p:cNvPr>
          <p:cNvSpPr txBox="1">
            <a:spLocks/>
          </p:cNvSpPr>
          <p:nvPr/>
        </p:nvSpPr>
        <p:spPr>
          <a:xfrm>
            <a:off x="4652658" y="3435978"/>
            <a:ext cx="1275823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GAZELLE mini &amp; Gazelle standard</a:t>
            </a: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9C642D87-BE56-0C24-85A2-C259EFC25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269" y="2355689"/>
            <a:ext cx="700236" cy="105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56091586-B68E-1C31-143F-197D4914B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24" y="2057748"/>
            <a:ext cx="943813" cy="141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id="{AFD38F87-4904-DC79-15D1-6904EB6BE343}"/>
              </a:ext>
            </a:extLst>
          </p:cNvPr>
          <p:cNvSpPr txBox="1">
            <a:spLocks/>
          </p:cNvSpPr>
          <p:nvPr/>
        </p:nvSpPr>
        <p:spPr>
          <a:xfrm>
            <a:off x="2818688" y="3440555"/>
            <a:ext cx="1740007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X </a:t>
            </a:r>
            <a:r>
              <a:rPr lang="fr-FR" sz="1200" dirty="0" err="1"/>
              <a:t>Perfom</a:t>
            </a:r>
            <a:r>
              <a:rPr lang="fr-FR" sz="1200" dirty="0"/>
              <a:t> : télescopiques </a:t>
            </a:r>
          </a:p>
          <a:p>
            <a:r>
              <a:rPr lang="fr-FR" sz="1200" dirty="0"/>
              <a:t>3 à 5, 4 à 7 et 6 à 9 marches</a:t>
            </a:r>
          </a:p>
        </p:txBody>
      </p:sp>
      <p:pic>
        <p:nvPicPr>
          <p:cNvPr id="2068" name="Picture 20">
            <a:extLst>
              <a:ext uri="{FF2B5EF4-FFF2-40B4-BE49-F238E27FC236}">
                <a16:creationId xmlns:a16="http://schemas.microsoft.com/office/drawing/2014/main" id="{5B99C760-3772-0691-B043-1848D5259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506" y="2065874"/>
            <a:ext cx="1269216" cy="126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10">
            <a:extLst>
              <a:ext uri="{FF2B5EF4-FFF2-40B4-BE49-F238E27FC236}">
                <a16:creationId xmlns:a16="http://schemas.microsoft.com/office/drawing/2014/main" id="{06D540FA-7F61-DFB4-9E33-15DDC8162DB4}"/>
              </a:ext>
            </a:extLst>
          </p:cNvPr>
          <p:cNvSpPr txBox="1">
            <a:spLocks/>
          </p:cNvSpPr>
          <p:nvPr/>
        </p:nvSpPr>
        <p:spPr>
          <a:xfrm>
            <a:off x="6000489" y="3429000"/>
            <a:ext cx="1607679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DAHU 4/5 marches pour escaliers hélicoïdaux</a:t>
            </a:r>
          </a:p>
        </p:txBody>
      </p:sp>
      <p:pic>
        <p:nvPicPr>
          <p:cNvPr id="2070" name="Picture 22">
            <a:extLst>
              <a:ext uri="{FF2B5EF4-FFF2-40B4-BE49-F238E27FC236}">
                <a16:creationId xmlns:a16="http://schemas.microsoft.com/office/drawing/2014/main" id="{8A76AF2A-F610-35C1-810F-CF34DB07B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34230" y="2362709"/>
            <a:ext cx="439772" cy="94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id="{0161AFC0-A66F-9F81-927B-FC7098925831}"/>
              </a:ext>
            </a:extLst>
          </p:cNvPr>
          <p:cNvSpPr txBox="1">
            <a:spLocks/>
          </p:cNvSpPr>
          <p:nvPr/>
        </p:nvSpPr>
        <p:spPr>
          <a:xfrm>
            <a:off x="7782022" y="3428999"/>
            <a:ext cx="1098895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err="1"/>
              <a:t>Entrebanches</a:t>
            </a:r>
            <a:r>
              <a:rPr lang="fr-FR" sz="1200" dirty="0"/>
              <a:t> aimanté</a:t>
            </a:r>
          </a:p>
        </p:txBody>
      </p:sp>
      <p:pic>
        <p:nvPicPr>
          <p:cNvPr id="2072" name="Picture 24">
            <a:extLst>
              <a:ext uri="{FF2B5EF4-FFF2-40B4-BE49-F238E27FC236}">
                <a16:creationId xmlns:a16="http://schemas.microsoft.com/office/drawing/2014/main" id="{6209A3AD-FBDB-F57B-D723-7CDD6B87C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394" y="2362709"/>
            <a:ext cx="388720" cy="99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58836664-F55C-0BF1-2A9D-C67A70BC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0" r="30299"/>
          <a:stretch/>
        </p:blipFill>
        <p:spPr bwMode="auto">
          <a:xfrm>
            <a:off x="10314241" y="2306840"/>
            <a:ext cx="666187" cy="112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CA48ADEB-A9A3-ACDD-B934-468311F99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679" y="2030390"/>
            <a:ext cx="850620" cy="132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id="{E1A29E97-A3E8-844C-734C-97AA025EE25F}"/>
              </a:ext>
            </a:extLst>
          </p:cNvPr>
          <p:cNvSpPr txBox="1">
            <a:spLocks/>
          </p:cNvSpPr>
          <p:nvPr/>
        </p:nvSpPr>
        <p:spPr>
          <a:xfrm>
            <a:off x="9029231" y="3417774"/>
            <a:ext cx="1027210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err="1"/>
              <a:t>Entrebanches</a:t>
            </a:r>
            <a:r>
              <a:rPr lang="fr-FR" sz="1200" dirty="0"/>
              <a:t> pliable</a:t>
            </a:r>
          </a:p>
        </p:txBody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id="{49DC809A-1FB4-F8CD-72E7-A53FA9F9C7AB}"/>
              </a:ext>
            </a:extLst>
          </p:cNvPr>
          <p:cNvSpPr txBox="1">
            <a:spLocks/>
          </p:cNvSpPr>
          <p:nvPr/>
        </p:nvSpPr>
        <p:spPr>
          <a:xfrm>
            <a:off x="10181358" y="3417774"/>
            <a:ext cx="1027210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 err="1"/>
              <a:t>Entrebanches</a:t>
            </a:r>
            <a:r>
              <a:rPr lang="fr-FR" sz="1200" dirty="0"/>
              <a:t> fixe</a:t>
            </a:r>
          </a:p>
        </p:txBody>
      </p:sp>
      <p:sp>
        <p:nvSpPr>
          <p:cNvPr id="25" name="Espace réservé du texte 10">
            <a:extLst>
              <a:ext uri="{FF2B5EF4-FFF2-40B4-BE49-F238E27FC236}">
                <a16:creationId xmlns:a16="http://schemas.microsoft.com/office/drawing/2014/main" id="{D3F7BA6F-A966-A214-EB7A-22E57FA8915A}"/>
              </a:ext>
            </a:extLst>
          </p:cNvPr>
          <p:cNvSpPr txBox="1">
            <a:spLocks/>
          </p:cNvSpPr>
          <p:nvPr/>
        </p:nvSpPr>
        <p:spPr>
          <a:xfrm>
            <a:off x="11280576" y="3428998"/>
            <a:ext cx="822668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API prémur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C125B0D-6568-E28E-8942-BB8F79A12F7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3781" b="-1"/>
          <a:stretch/>
        </p:blipFill>
        <p:spPr>
          <a:xfrm>
            <a:off x="6055070" y="4149080"/>
            <a:ext cx="764219" cy="956587"/>
          </a:xfrm>
          <a:prstGeom prst="rect">
            <a:avLst/>
          </a:prstGeom>
        </p:spPr>
      </p:pic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id="{F9E89F9B-318D-30C4-F035-B431F3D42907}"/>
              </a:ext>
            </a:extLst>
          </p:cNvPr>
          <p:cNvSpPr txBox="1">
            <a:spLocks/>
          </p:cNvSpPr>
          <p:nvPr/>
        </p:nvSpPr>
        <p:spPr>
          <a:xfrm>
            <a:off x="5958076" y="5318711"/>
            <a:ext cx="1021978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BANC </a:t>
            </a:r>
            <a:r>
              <a:rPr lang="fr-FR" sz="1200" dirty="0" err="1"/>
              <a:t>SAFETy</a:t>
            </a:r>
            <a:r>
              <a:rPr lang="fr-FR" sz="1200" dirty="0"/>
              <a:t> 2nd </a:t>
            </a:r>
            <a:r>
              <a:rPr lang="fr-FR" sz="1200" dirty="0" err="1"/>
              <a:t>oeuvre</a:t>
            </a:r>
            <a:endParaRPr lang="fr-FR" sz="1200" dirty="0"/>
          </a:p>
        </p:txBody>
      </p:sp>
      <p:sp>
        <p:nvSpPr>
          <p:cNvPr id="31" name="Espace réservé du texte 2">
            <a:extLst>
              <a:ext uri="{FF2B5EF4-FFF2-40B4-BE49-F238E27FC236}">
                <a16:creationId xmlns:a16="http://schemas.microsoft.com/office/drawing/2014/main" id="{A94E48E0-1C00-9CE4-00B8-E3C4C7976C84}"/>
              </a:ext>
            </a:extLst>
          </p:cNvPr>
          <p:cNvSpPr txBox="1">
            <a:spLocks/>
          </p:cNvSpPr>
          <p:nvPr/>
        </p:nvSpPr>
        <p:spPr>
          <a:xfrm>
            <a:off x="5701693" y="5061714"/>
            <a:ext cx="2369554" cy="40055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b="0" i="1" dirty="0"/>
              <a:t>Plateforme de travail</a:t>
            </a:r>
          </a:p>
        </p:txBody>
      </p:sp>
      <p:pic>
        <p:nvPicPr>
          <p:cNvPr id="37" name="Graphique 36" descr="Avertissement avec un remplissage uni">
            <a:extLst>
              <a:ext uri="{FF2B5EF4-FFF2-40B4-BE49-F238E27FC236}">
                <a16:creationId xmlns:a16="http://schemas.microsoft.com/office/drawing/2014/main" id="{A19259BC-5353-69D7-D045-5937147FEB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04007" y="3996491"/>
            <a:ext cx="317122" cy="317122"/>
          </a:xfrm>
          <a:prstGeom prst="rect">
            <a:avLst/>
          </a:prstGeom>
        </p:spPr>
      </p:pic>
      <p:pic>
        <p:nvPicPr>
          <p:cNvPr id="38" name="Graphique 37" descr="Avertissement avec un remplissage uni">
            <a:extLst>
              <a:ext uri="{FF2B5EF4-FFF2-40B4-BE49-F238E27FC236}">
                <a16:creationId xmlns:a16="http://schemas.microsoft.com/office/drawing/2014/main" id="{EA9ED88D-5076-B09C-F949-3538790E59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92720" y="3975567"/>
            <a:ext cx="317122" cy="317122"/>
          </a:xfrm>
          <a:prstGeom prst="rect">
            <a:avLst/>
          </a:prstGeom>
        </p:spPr>
      </p:pic>
      <p:pic>
        <p:nvPicPr>
          <p:cNvPr id="39" name="Graphique 38" descr="Avertissement avec un remplissage uni">
            <a:extLst>
              <a:ext uri="{FF2B5EF4-FFF2-40B4-BE49-F238E27FC236}">
                <a16:creationId xmlns:a16="http://schemas.microsoft.com/office/drawing/2014/main" id="{19F939B9-443D-5B31-C468-079F872F493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533349" y="3973089"/>
            <a:ext cx="317122" cy="317122"/>
          </a:xfrm>
          <a:prstGeom prst="rect">
            <a:avLst/>
          </a:prstGeom>
        </p:spPr>
      </p:pic>
      <p:pic>
        <p:nvPicPr>
          <p:cNvPr id="40" name="Graphique 39" descr="Coche avec un remplissage uni">
            <a:extLst>
              <a:ext uri="{FF2B5EF4-FFF2-40B4-BE49-F238E27FC236}">
                <a16:creationId xmlns:a16="http://schemas.microsoft.com/office/drawing/2014/main" id="{8BC1EB4A-8606-CE21-BD28-72B382E8AB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585850" y="423547"/>
            <a:ext cx="914400" cy="914400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E640D13C-F81D-44AE-91F8-607CD8675D94}"/>
              </a:ext>
            </a:extLst>
          </p:cNvPr>
          <p:cNvSpPr txBox="1"/>
          <p:nvPr/>
        </p:nvSpPr>
        <p:spPr>
          <a:xfrm>
            <a:off x="83928" y="4416997"/>
            <a:ext cx="1157279" cy="738664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0" dirty="0">
                <a:effectLst/>
                <a:latin typeface="Raleway" panose="020B0003030101060003" pitchFamily="34" charset="0"/>
              </a:rPr>
              <a:t>Pour les </a:t>
            </a:r>
            <a:r>
              <a:rPr lang="fr-FR" sz="800" b="1" i="0" dirty="0" err="1">
                <a:effectLst/>
                <a:latin typeface="Raleway" panose="020B0003030101060003" pitchFamily="34" charset="0"/>
              </a:rPr>
              <a:t>ref</a:t>
            </a:r>
            <a:r>
              <a:rPr lang="fr-FR" sz="800" b="1" i="0" dirty="0">
                <a:effectLst/>
                <a:latin typeface="Raleway" panose="020B0003030101060003" pitchFamily="34" charset="0"/>
              </a:rPr>
              <a:t> 5,6,7 marches, à manipuler avec les roues de manutention</a:t>
            </a:r>
          </a:p>
          <a:p>
            <a:pPr algn="ctr"/>
            <a:endParaRPr lang="fr-FR" sz="800" b="1" i="0" dirty="0">
              <a:effectLst/>
              <a:latin typeface="Raleway" panose="020B0003030101060003" pitchFamily="34" charset="0"/>
            </a:endParaRPr>
          </a:p>
          <a:p>
            <a:pPr algn="ctr"/>
            <a:endParaRPr lang="fr-FR" sz="800" dirty="0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B11CB88C-8A9F-7822-B5D6-CAF30E96B39D}"/>
              </a:ext>
            </a:extLst>
          </p:cNvPr>
          <p:cNvSpPr txBox="1"/>
          <p:nvPr/>
        </p:nvSpPr>
        <p:spPr>
          <a:xfrm>
            <a:off x="3225556" y="4393595"/>
            <a:ext cx="936104" cy="61555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0" dirty="0">
                <a:effectLst/>
                <a:latin typeface="Raleway" panose="020B0003030101060003" pitchFamily="34" charset="0"/>
              </a:rPr>
              <a:t>A manipuler avec les roues de manutention</a:t>
            </a:r>
          </a:p>
          <a:p>
            <a:pPr algn="ctr"/>
            <a:endParaRPr lang="fr-FR" sz="800" b="1" i="0" dirty="0">
              <a:effectLst/>
              <a:latin typeface="Raleway" panose="020B0003030101060003" pitchFamily="34" charset="0"/>
            </a:endParaRPr>
          </a:p>
          <a:p>
            <a:pPr algn="ctr"/>
            <a:endParaRPr lang="fr-FR" sz="80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097D797C-E803-DB23-4D2B-BEE3722BEC0D}"/>
              </a:ext>
            </a:extLst>
          </p:cNvPr>
          <p:cNvSpPr txBox="1"/>
          <p:nvPr/>
        </p:nvSpPr>
        <p:spPr>
          <a:xfrm>
            <a:off x="11160078" y="4393595"/>
            <a:ext cx="936104" cy="61555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0" dirty="0">
                <a:effectLst/>
                <a:latin typeface="Raleway" panose="020B0003030101060003" pitchFamily="34" charset="0"/>
              </a:rPr>
              <a:t>A manipuler avec les roues de manutention</a:t>
            </a:r>
          </a:p>
          <a:p>
            <a:pPr algn="ctr"/>
            <a:endParaRPr lang="fr-FR" sz="800" b="1" i="0" dirty="0">
              <a:effectLst/>
              <a:latin typeface="Raleway" panose="020B0003030101060003" pitchFamily="34" charset="0"/>
            </a:endParaRPr>
          </a:p>
          <a:p>
            <a:pPr algn="ctr"/>
            <a:endParaRPr lang="fr-FR" sz="800" dirty="0"/>
          </a:p>
        </p:txBody>
      </p:sp>
      <p:pic>
        <p:nvPicPr>
          <p:cNvPr id="45" name="Graphique 44" descr="Avertissement avec un remplissage uni">
            <a:extLst>
              <a:ext uri="{FF2B5EF4-FFF2-40B4-BE49-F238E27FC236}">
                <a16:creationId xmlns:a16="http://schemas.microsoft.com/office/drawing/2014/main" id="{FB901265-D273-340E-0C8C-E982C7809F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539516" y="3987326"/>
            <a:ext cx="317122" cy="317122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1A7A6C2A-2217-2477-C52F-A337BC3258F8}"/>
              </a:ext>
            </a:extLst>
          </p:cNvPr>
          <p:cNvSpPr txBox="1"/>
          <p:nvPr/>
        </p:nvSpPr>
        <p:spPr>
          <a:xfrm>
            <a:off x="10166245" y="4407832"/>
            <a:ext cx="936104" cy="61555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0" dirty="0">
                <a:effectLst/>
                <a:latin typeface="Raleway" panose="020B0003030101060003" pitchFamily="34" charset="0"/>
              </a:rPr>
              <a:t>A manipuler avec les roues de manutention</a:t>
            </a:r>
          </a:p>
          <a:p>
            <a:pPr algn="ctr"/>
            <a:endParaRPr lang="fr-FR" sz="800" b="1" i="0" dirty="0">
              <a:effectLst/>
              <a:latin typeface="Raleway" panose="020B0003030101060003" pitchFamily="34" charset="0"/>
            </a:endParaRPr>
          </a:p>
          <a:p>
            <a:pPr algn="ctr"/>
            <a:endParaRPr lang="fr-FR" sz="800" dirty="0"/>
          </a:p>
        </p:txBody>
      </p:sp>
      <p:pic>
        <p:nvPicPr>
          <p:cNvPr id="47" name="Graphique 46" descr="Avertissement avec un remplissage uni">
            <a:extLst>
              <a:ext uri="{FF2B5EF4-FFF2-40B4-BE49-F238E27FC236}">
                <a16:creationId xmlns:a16="http://schemas.microsoft.com/office/drawing/2014/main" id="{E7E43754-260E-64CF-6402-0E006428973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204639" y="3996491"/>
            <a:ext cx="317122" cy="317122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2C40521E-91F9-F40B-3931-9203D99778F8}"/>
              </a:ext>
            </a:extLst>
          </p:cNvPr>
          <p:cNvSpPr txBox="1"/>
          <p:nvPr/>
        </p:nvSpPr>
        <p:spPr>
          <a:xfrm>
            <a:off x="4831368" y="4416997"/>
            <a:ext cx="936104" cy="61555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0" dirty="0">
                <a:effectLst/>
                <a:latin typeface="Raleway" panose="020B0003030101060003" pitchFamily="34" charset="0"/>
              </a:rPr>
              <a:t>A manipuler avec les roues de manutention</a:t>
            </a:r>
          </a:p>
          <a:p>
            <a:pPr algn="ctr"/>
            <a:endParaRPr lang="fr-FR" sz="800" b="1" i="0" dirty="0">
              <a:effectLst/>
              <a:latin typeface="Raleway" panose="020B0003030101060003" pitchFamily="34" charset="0"/>
            </a:endParaRPr>
          </a:p>
          <a:p>
            <a:pPr algn="ctr"/>
            <a:endParaRPr lang="fr-FR" sz="800" dirty="0"/>
          </a:p>
        </p:txBody>
      </p:sp>
      <p:pic>
        <p:nvPicPr>
          <p:cNvPr id="49" name="Graphique 48" descr="Avertissement avec un remplissage uni">
            <a:extLst>
              <a:ext uri="{FF2B5EF4-FFF2-40B4-BE49-F238E27FC236}">
                <a16:creationId xmlns:a16="http://schemas.microsoft.com/office/drawing/2014/main" id="{DC7657DC-15E7-FCC9-0747-DCA0DE9A8B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08016" y="3990330"/>
            <a:ext cx="317122" cy="317122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A018C57A-A09B-C215-1279-F79ECA6208AF}"/>
              </a:ext>
            </a:extLst>
          </p:cNvPr>
          <p:cNvSpPr txBox="1"/>
          <p:nvPr/>
        </p:nvSpPr>
        <p:spPr>
          <a:xfrm>
            <a:off x="9034745" y="4410836"/>
            <a:ext cx="936104" cy="61555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0" dirty="0">
                <a:effectLst/>
                <a:latin typeface="Raleway" panose="020B0003030101060003" pitchFamily="34" charset="0"/>
              </a:rPr>
              <a:t>A manipuler avec les roues de manutention</a:t>
            </a:r>
          </a:p>
          <a:p>
            <a:pPr algn="ctr"/>
            <a:endParaRPr lang="fr-FR" sz="800" b="1" i="0" dirty="0">
              <a:effectLst/>
              <a:latin typeface="Raleway" panose="020B0003030101060003" pitchFamily="34" charset="0"/>
            </a:endParaRPr>
          </a:p>
          <a:p>
            <a:pPr algn="ctr"/>
            <a:endParaRPr lang="fr-FR" sz="800" dirty="0"/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55B3834E-D4B0-2CEE-1DA2-697107D86B60}"/>
              </a:ext>
            </a:extLst>
          </p:cNvPr>
          <p:cNvSpPr txBox="1"/>
          <p:nvPr/>
        </p:nvSpPr>
        <p:spPr>
          <a:xfrm>
            <a:off x="-230699" y="4015050"/>
            <a:ext cx="936104" cy="338554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1100" b="1" i="0" dirty="0">
                <a:effectLst/>
                <a:latin typeface="+mj-lt"/>
              </a:rPr>
              <a:t>WARNING</a:t>
            </a:r>
          </a:p>
          <a:p>
            <a:pPr algn="ctr"/>
            <a:r>
              <a:rPr lang="fr-FR" sz="1100" b="1" i="0" dirty="0">
                <a:effectLst/>
                <a:latin typeface="+mj-lt"/>
              </a:rPr>
              <a:t>COPIL</a:t>
            </a:r>
            <a:endParaRPr lang="fr-FR" sz="1100" dirty="0">
              <a:latin typeface="+mj-lt"/>
            </a:endParaRPr>
          </a:p>
        </p:txBody>
      </p:sp>
      <p:pic>
        <p:nvPicPr>
          <p:cNvPr id="2" name="Graphique 1" descr="Coche avec un remplissage uni">
            <a:extLst>
              <a:ext uri="{FF2B5EF4-FFF2-40B4-BE49-F238E27FC236}">
                <a16:creationId xmlns:a16="http://schemas.microsoft.com/office/drawing/2014/main" id="{E03DDFBF-97E3-92F9-66B8-5493351F6A2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899870" y="1666312"/>
            <a:ext cx="208268" cy="2082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D86045C-FE55-E564-14D4-1A13163036A3}"/>
              </a:ext>
            </a:extLst>
          </p:cNvPr>
          <p:cNvSpPr txBox="1"/>
          <p:nvPr/>
        </p:nvSpPr>
        <p:spPr>
          <a:xfrm>
            <a:off x="10986075" y="1596069"/>
            <a:ext cx="1034217" cy="246221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i="0" dirty="0">
                <a:effectLst/>
                <a:latin typeface="Raleway" panose="020B0003030101060003" pitchFamily="34" charset="0"/>
              </a:rPr>
              <a:t>Ajout de roues de manutention</a:t>
            </a:r>
            <a:endParaRPr lang="fr-FR" sz="800" dirty="0"/>
          </a:p>
        </p:txBody>
      </p:sp>
      <p:pic>
        <p:nvPicPr>
          <p:cNvPr id="9" name="Graphique 8" descr="Coche avec un remplissage uni">
            <a:extLst>
              <a:ext uri="{FF2B5EF4-FFF2-40B4-BE49-F238E27FC236}">
                <a16:creationId xmlns:a16="http://schemas.microsoft.com/office/drawing/2014/main" id="{C0720133-4821-1319-3D72-C348C3F54F7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168686" y="1771156"/>
            <a:ext cx="208268" cy="20826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F3142F1-F81E-3D67-79A7-9967BB4B3B5E}"/>
              </a:ext>
            </a:extLst>
          </p:cNvPr>
          <p:cNvSpPr txBox="1"/>
          <p:nvPr/>
        </p:nvSpPr>
        <p:spPr>
          <a:xfrm>
            <a:off x="6362391" y="1696542"/>
            <a:ext cx="913795" cy="369332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dirty="0">
                <a:latin typeface="Raleway" panose="020B0003030101060003" pitchFamily="34" charset="0"/>
              </a:rPr>
              <a:t>Changement </a:t>
            </a:r>
          </a:p>
          <a:p>
            <a:pPr algn="ctr"/>
            <a:r>
              <a:rPr lang="fr-FR" sz="800" dirty="0">
                <a:latin typeface="Raleway" panose="020B0003030101060003" pitchFamily="34" charset="0"/>
              </a:rPr>
              <a:t>barreaux en marches</a:t>
            </a:r>
            <a:endParaRPr lang="fr-FR" sz="800" dirty="0"/>
          </a:p>
        </p:txBody>
      </p:sp>
      <p:pic>
        <p:nvPicPr>
          <p:cNvPr id="11" name="Graphique 10" descr="Avertissement avec un remplissage uni">
            <a:extLst>
              <a:ext uri="{FF2B5EF4-FFF2-40B4-BE49-F238E27FC236}">
                <a16:creationId xmlns:a16="http://schemas.microsoft.com/office/drawing/2014/main" id="{9236C50F-0699-FC56-66AA-B83C3FDE261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185327" y="4015050"/>
            <a:ext cx="317122" cy="3171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B648BD1-B922-5656-1B9F-28A4BF2DE5E8}"/>
              </a:ext>
            </a:extLst>
          </p:cNvPr>
          <p:cNvSpPr txBox="1"/>
          <p:nvPr/>
        </p:nvSpPr>
        <p:spPr>
          <a:xfrm>
            <a:off x="7875836" y="4416997"/>
            <a:ext cx="936104" cy="492443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800" b="1" i="0" dirty="0">
                <a:effectLst/>
                <a:latin typeface="Raleway" panose="020B0003030101060003" pitchFamily="34" charset="0"/>
              </a:rPr>
              <a:t>Positionnement des taquets à 90° contre la banche</a:t>
            </a:r>
          </a:p>
          <a:p>
            <a:pPr algn="ctr"/>
            <a:endParaRPr lang="fr-FR" sz="800" dirty="0"/>
          </a:p>
        </p:txBody>
      </p:sp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332044D3-A662-B7A4-0A5C-4D01F03E27D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452" y="5923508"/>
            <a:ext cx="2280008" cy="874142"/>
          </a:xfrm>
          <a:prstGeom prst="rect">
            <a:avLst/>
          </a:prstGeom>
        </p:spPr>
      </p:pic>
      <p:pic>
        <p:nvPicPr>
          <p:cNvPr id="18" name="Image 17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93025D10-455D-9101-1CE7-F830C4195C8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620" y="5947638"/>
            <a:ext cx="1677930" cy="855933"/>
          </a:xfrm>
          <a:prstGeom prst="rect">
            <a:avLst/>
          </a:prstGeom>
        </p:spPr>
      </p:pic>
      <p:sp>
        <p:nvSpPr>
          <p:cNvPr id="19" name="Espace réservé du texte 10">
            <a:extLst>
              <a:ext uri="{FF2B5EF4-FFF2-40B4-BE49-F238E27FC236}">
                <a16:creationId xmlns:a16="http://schemas.microsoft.com/office/drawing/2014/main" id="{323106B5-3E66-314E-284F-B674D71DBC52}"/>
              </a:ext>
            </a:extLst>
          </p:cNvPr>
          <p:cNvSpPr txBox="1">
            <a:spLocks/>
          </p:cNvSpPr>
          <p:nvPr/>
        </p:nvSpPr>
        <p:spPr>
          <a:xfrm>
            <a:off x="1600434" y="5354038"/>
            <a:ext cx="1198236" cy="526175"/>
          </a:xfrm>
          <a:custGeom>
            <a:avLst/>
            <a:gdLst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0 w 1872208"/>
              <a:gd name="connsiteY8" fmla="*/ 7520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8" fmla="*/ 91440 w 1872208"/>
              <a:gd name="connsiteY8" fmla="*/ 166649 h 665978"/>
              <a:gd name="connsiteX0" fmla="*/ 0 w 1872208"/>
              <a:gd name="connsiteY0" fmla="*/ 75209 h 665978"/>
              <a:gd name="connsiteX1" fmla="*/ 75209 w 1872208"/>
              <a:gd name="connsiteY1" fmla="*/ 0 h 665978"/>
              <a:gd name="connsiteX2" fmla="*/ 1796999 w 1872208"/>
              <a:gd name="connsiteY2" fmla="*/ 0 h 665978"/>
              <a:gd name="connsiteX3" fmla="*/ 1872208 w 1872208"/>
              <a:gd name="connsiteY3" fmla="*/ 75209 h 665978"/>
              <a:gd name="connsiteX4" fmla="*/ 1872208 w 1872208"/>
              <a:gd name="connsiteY4" fmla="*/ 590769 h 665978"/>
              <a:gd name="connsiteX5" fmla="*/ 1796999 w 1872208"/>
              <a:gd name="connsiteY5" fmla="*/ 665978 h 665978"/>
              <a:gd name="connsiteX6" fmla="*/ 75209 w 1872208"/>
              <a:gd name="connsiteY6" fmla="*/ 665978 h 665978"/>
              <a:gd name="connsiteX7" fmla="*/ 0 w 1872208"/>
              <a:gd name="connsiteY7" fmla="*/ 590769 h 665978"/>
              <a:gd name="connsiteX0" fmla="*/ 75209 w 1872208"/>
              <a:gd name="connsiteY0" fmla="*/ 0 h 665978"/>
              <a:gd name="connsiteX1" fmla="*/ 1796999 w 1872208"/>
              <a:gd name="connsiteY1" fmla="*/ 0 h 665978"/>
              <a:gd name="connsiteX2" fmla="*/ 1872208 w 1872208"/>
              <a:gd name="connsiteY2" fmla="*/ 75209 h 665978"/>
              <a:gd name="connsiteX3" fmla="*/ 1872208 w 1872208"/>
              <a:gd name="connsiteY3" fmla="*/ 590769 h 665978"/>
              <a:gd name="connsiteX4" fmla="*/ 1796999 w 1872208"/>
              <a:gd name="connsiteY4" fmla="*/ 665978 h 665978"/>
              <a:gd name="connsiteX5" fmla="*/ 75209 w 1872208"/>
              <a:gd name="connsiteY5" fmla="*/ 665978 h 665978"/>
              <a:gd name="connsiteX6" fmla="*/ 0 w 1872208"/>
              <a:gd name="connsiteY6" fmla="*/ 590769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0" fmla="*/ 0 w 1796999"/>
              <a:gd name="connsiteY0" fmla="*/ 0 h 665978"/>
              <a:gd name="connsiteX1" fmla="*/ 1721790 w 1796999"/>
              <a:gd name="connsiteY1" fmla="*/ 0 h 665978"/>
              <a:gd name="connsiteX2" fmla="*/ 1796999 w 1796999"/>
              <a:gd name="connsiteY2" fmla="*/ 75209 h 665978"/>
              <a:gd name="connsiteX3" fmla="*/ 1796999 w 1796999"/>
              <a:gd name="connsiteY3" fmla="*/ 590769 h 665978"/>
              <a:gd name="connsiteX4" fmla="*/ 1721790 w 1796999"/>
              <a:gd name="connsiteY4" fmla="*/ 665978 h 665978"/>
              <a:gd name="connsiteX5" fmla="*/ 0 w 1796999"/>
              <a:gd name="connsiteY5" fmla="*/ 665978 h 665978"/>
              <a:gd name="connsiteX6" fmla="*/ 0 w 1796999"/>
              <a:gd name="connsiteY6" fmla="*/ 0 h 665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6999" h="665978">
                <a:moveTo>
                  <a:pt x="0" y="0"/>
                </a:moveTo>
                <a:lnTo>
                  <a:pt x="1721790" y="0"/>
                </a:lnTo>
                <a:cubicBezTo>
                  <a:pt x="1763327" y="0"/>
                  <a:pt x="1796999" y="33672"/>
                  <a:pt x="1796999" y="75209"/>
                </a:cubicBezTo>
                <a:lnTo>
                  <a:pt x="1796999" y="590769"/>
                </a:lnTo>
                <a:cubicBezTo>
                  <a:pt x="1796999" y="632306"/>
                  <a:pt x="1763327" y="665978"/>
                  <a:pt x="1721790" y="665978"/>
                </a:cubicBezTo>
                <a:lnTo>
                  <a:pt x="0" y="665978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108000" tIns="0" rIns="36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16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Tx/>
              <a:buNone/>
              <a:defRPr sz="85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80000" indent="-1793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/>
              </a:buClr>
              <a:buFont typeface="Symbol" panose="05050102010706020507" pitchFamily="18" charset="2"/>
              <a:buChar char="·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4000" indent="-142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Calibri" panose="020F0502020204030204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 dirty="0"/>
              <a:t>GARDIA : 3 marches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C024018-878E-2012-E1D9-A7480FD39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410" y="4359072"/>
            <a:ext cx="568836" cy="91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389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pied de page 8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fr-FR" dirty="0"/>
              <a:t>Bouygues Construction / Distrimo|  </a:t>
            </a:r>
            <a:r>
              <a:rPr lang="fr-FR" dirty="0" err="1"/>
              <a:t>Nov</a:t>
            </a:r>
            <a:r>
              <a:rPr lang="fr-FR" dirty="0"/>
              <a:t> 2022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fr-FR"/>
              <a:t>| </a:t>
            </a:r>
            <a:fld id="{C2EBF694-A8F9-4F06-8F8E-D09447FAA2D5}" type="slidenum">
              <a:rPr smtClean="0"/>
              <a:pPr/>
              <a:t>8</a:t>
            </a:fld>
            <a:endParaRPr dirty="0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A0F122CB-C594-CF50-6DF0-03792FC27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3850" y="516754"/>
            <a:ext cx="2664297" cy="311610"/>
          </a:xfrm>
        </p:spPr>
        <p:txBody>
          <a:bodyPr/>
          <a:lstStyle/>
          <a:p>
            <a:r>
              <a:rPr lang="fr-FR" sz="1600" dirty="0"/>
              <a:t>Aide au choix site web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A1B01EE-E978-6291-D147-3C0D9C236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433" y="931104"/>
            <a:ext cx="4856947" cy="3024866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40DD1A4-9476-6A2C-AFB3-3938D6BF41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06" y="4248170"/>
            <a:ext cx="4373374" cy="1123637"/>
          </a:xfrm>
          <a:prstGeom prst="rect">
            <a:avLst/>
          </a:prstGeom>
        </p:spPr>
      </p:pic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50382E0E-563A-F0FC-F2C4-F2DF82374110}"/>
              </a:ext>
            </a:extLst>
          </p:cNvPr>
          <p:cNvCxnSpPr>
            <a:cxnSpLocks/>
          </p:cNvCxnSpPr>
          <p:nvPr/>
        </p:nvCxnSpPr>
        <p:spPr>
          <a:xfrm>
            <a:off x="6095999" y="836712"/>
            <a:ext cx="0" cy="460851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 : en arc 27">
            <a:extLst>
              <a:ext uri="{FF2B5EF4-FFF2-40B4-BE49-F238E27FC236}">
                <a16:creationId xmlns:a16="http://schemas.microsoft.com/office/drawing/2014/main" id="{4C446859-0B19-123E-B5FD-CB117DD56ED3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47928" y="3717032"/>
            <a:ext cx="476734" cy="415350"/>
          </a:xfrm>
          <a:prstGeom prst="curvedConnector3">
            <a:avLst>
              <a:gd name="adj1" fmla="val 50000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 : en arc 29">
            <a:extLst>
              <a:ext uri="{FF2B5EF4-FFF2-40B4-BE49-F238E27FC236}">
                <a16:creationId xmlns:a16="http://schemas.microsoft.com/office/drawing/2014/main" id="{9CF97559-5BE2-9DCA-9615-CDBEB618C820}"/>
              </a:ext>
            </a:extLst>
          </p:cNvPr>
          <p:cNvCxnSpPr>
            <a:cxnSpLocks/>
          </p:cNvCxnSpPr>
          <p:nvPr/>
        </p:nvCxnSpPr>
        <p:spPr>
          <a:xfrm>
            <a:off x="6271297" y="3717034"/>
            <a:ext cx="472775" cy="432047"/>
          </a:xfrm>
          <a:prstGeom prst="curvedConnector3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 34">
            <a:extLst>
              <a:ext uri="{FF2B5EF4-FFF2-40B4-BE49-F238E27FC236}">
                <a16:creationId xmlns:a16="http://schemas.microsoft.com/office/drawing/2014/main" id="{2BF33D97-1721-02FC-D06B-9606D4DBE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10" y="1771197"/>
            <a:ext cx="476735" cy="476735"/>
          </a:xfrm>
          <a:prstGeom prst="rect">
            <a:avLst/>
          </a:prstGeom>
        </p:spPr>
      </p:pic>
      <p:pic>
        <p:nvPicPr>
          <p:cNvPr id="37" name="Graphique 36" descr="Ordinateur portable avec un remplissage uni">
            <a:extLst>
              <a:ext uri="{FF2B5EF4-FFF2-40B4-BE49-F238E27FC236}">
                <a16:creationId xmlns:a16="http://schemas.microsoft.com/office/drawing/2014/main" id="{96E89C22-7B59-3027-3E9A-00C0A33A2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11211" y="5137171"/>
            <a:ext cx="1569576" cy="1569576"/>
          </a:xfrm>
          <a:prstGeom prst="rect">
            <a:avLst/>
          </a:prstGeom>
        </p:spPr>
      </p:pic>
      <p:pic>
        <p:nvPicPr>
          <p:cNvPr id="40" name="Graphique 39" descr="Curseur avec un remplissage uni">
            <a:hlinkClick r:id="rId8"/>
            <a:extLst>
              <a:ext uri="{FF2B5EF4-FFF2-40B4-BE49-F238E27FC236}">
                <a16:creationId xmlns:a16="http://schemas.microsoft.com/office/drawing/2014/main" id="{F6845003-4CEF-AA7A-CDC3-4BF0FF2270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85604" y="5547964"/>
            <a:ext cx="620790" cy="62079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EBE39A-D0B7-AD8C-1591-8A2426B79AB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261" t="8971" r="9081" b="39460"/>
          <a:stretch/>
        </p:blipFill>
        <p:spPr>
          <a:xfrm>
            <a:off x="10585833" y="4248170"/>
            <a:ext cx="1018855" cy="96498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44F5B24-8560-140E-015E-C32818954D25}"/>
              </a:ext>
            </a:extLst>
          </p:cNvPr>
          <p:cNvSpPr txBox="1"/>
          <p:nvPr/>
        </p:nvSpPr>
        <p:spPr>
          <a:xfrm>
            <a:off x="10570471" y="5159292"/>
            <a:ext cx="1034217" cy="107722"/>
          </a:xfrm>
          <a:prstGeom prst="rect">
            <a:avLst/>
          </a:prstGeom>
          <a:noFill/>
          <a:ln>
            <a:noFill/>
          </a:ln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fr-FR" sz="700" b="1" i="0" dirty="0">
                <a:effectLst/>
                <a:latin typeface="Raleway" panose="020B0003030101060003" pitchFamily="34" charset="0"/>
              </a:rPr>
              <a:t>Finitions / 2</a:t>
            </a:r>
            <a:r>
              <a:rPr lang="fr-FR" sz="700" b="1" i="0" baseline="30000" dirty="0">
                <a:effectLst/>
                <a:latin typeface="Raleway" panose="020B0003030101060003" pitchFamily="34" charset="0"/>
              </a:rPr>
              <a:t>nd</a:t>
            </a:r>
            <a:r>
              <a:rPr lang="fr-FR" sz="700" b="1" i="0" dirty="0">
                <a:effectLst/>
                <a:latin typeface="Raleway" panose="020B0003030101060003" pitchFamily="34" charset="0"/>
              </a:rPr>
              <a:t> œuvre</a:t>
            </a:r>
            <a:endParaRPr lang="fr-FR" sz="700" b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AA684EC-F3DB-627C-0641-B097D868EC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398" y="4152360"/>
            <a:ext cx="4400070" cy="124363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81E8B3-9D90-EAEF-197D-C126883333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7682" y="5251515"/>
            <a:ext cx="1116556" cy="100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21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3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24"/>
          </p:nvPr>
        </p:nvSpPr>
        <p:spPr>
          <a:xfrm>
            <a:off x="3828627" y="3501317"/>
            <a:ext cx="8135907" cy="2339951"/>
          </a:xfrm>
        </p:spPr>
        <p:txBody>
          <a:bodyPr/>
          <a:lstStyle/>
          <a:p>
            <a:r>
              <a:rPr lang="fr-FR" dirty="0"/>
              <a:t>Règles de fonctionnement Post COPIL</a:t>
            </a:r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25"/>
          </p:nvPr>
        </p:nvSpPr>
        <p:spPr/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17FC3332-7561-4403-3937-F55BC2764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7" y="3429000"/>
            <a:ext cx="2696258" cy="1033730"/>
          </a:xfrm>
          <a:prstGeom prst="rect">
            <a:avLst/>
          </a:prstGeom>
        </p:spPr>
      </p:pic>
      <p:pic>
        <p:nvPicPr>
          <p:cNvPr id="6" name="Image 5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603FB37E-833E-EE42-86E2-4DBA96372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96" y="2165186"/>
            <a:ext cx="1984262" cy="101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22469"/>
      </p:ext>
    </p:extLst>
  </p:cSld>
  <p:clrMapOvr>
    <a:masterClrMapping/>
  </p:clrMapOvr>
</p:sld>
</file>

<file path=ppt/theme/theme1.xml><?xml version="1.0" encoding="utf-8"?>
<a:theme xmlns:a="http://schemas.openxmlformats.org/drawingml/2006/main" name="Bouygues">
  <a:themeElements>
    <a:clrScheme name="Bouygues IP_Couleurs">
      <a:dk1>
        <a:srgbClr val="000000"/>
      </a:dk1>
      <a:lt1>
        <a:sysClr val="window" lastClr="FFFFFF"/>
      </a:lt1>
      <a:dk2>
        <a:srgbClr val="FF5A28"/>
      </a:dk2>
      <a:lt2>
        <a:srgbClr val="EDEDED"/>
      </a:lt2>
      <a:accent1>
        <a:srgbClr val="006B8D"/>
      </a:accent1>
      <a:accent2>
        <a:srgbClr val="009580"/>
      </a:accent2>
      <a:accent3>
        <a:srgbClr val="80B32A"/>
      </a:accent3>
      <a:accent4>
        <a:srgbClr val="6496BB"/>
      </a:accent4>
      <a:accent5>
        <a:srgbClr val="FF801E"/>
      </a:accent5>
      <a:accent6>
        <a:srgbClr val="FFDB97"/>
      </a:accent6>
      <a:hlink>
        <a:srgbClr val="000000"/>
      </a:hlink>
      <a:folHlink>
        <a:srgbClr val="000000"/>
      </a:folHlink>
    </a:clrScheme>
    <a:fontScheme name="Bouygues IP_Polices">
      <a:majorFont>
        <a:latin typeface="Barlow Condense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0" rIns="36000" bIns="0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YCN_Modèle_PPT_2021  -  Lecture seule" id="{7E8D9141-2695-4826-81B0-F6C76227237E}" vid="{F5C7EEDE-7CE3-49F4-965B-FCE68DFD590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fb3f4769-5fb8-4091-8bd0-fcaa64db313b" xsi:nil="true"/>
    <lcf76f155ced4ddcb4097134ff3c332f xmlns="fb3f4769-5fb8-4091-8bd0-fcaa64db313b">
      <Terms xmlns="http://schemas.microsoft.com/office/infopath/2007/PartnerControls"/>
    </lcf76f155ced4ddcb4097134ff3c332f>
    <TaxCatchAll xmlns="95235cfd-2d18-42eb-8ffc-01f090d3b39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0C2B167CE8F24980D35E7ED57F4A8F" ma:contentTypeVersion="13" ma:contentTypeDescription="Crée un document." ma:contentTypeScope="" ma:versionID="b2eef9ea3e6693b0c6a0af289f7de57a">
  <xsd:schema xmlns:xsd="http://www.w3.org/2001/XMLSchema" xmlns:xs="http://www.w3.org/2001/XMLSchema" xmlns:p="http://schemas.microsoft.com/office/2006/metadata/properties" xmlns:ns2="fb3f4769-5fb8-4091-8bd0-fcaa64db313b" xmlns:ns3="37b8d301-6ed3-4881-baff-25e6870c036f" xmlns:ns4="95235cfd-2d18-42eb-8ffc-01f090d3b392" targetNamespace="http://schemas.microsoft.com/office/2006/metadata/properties" ma:root="true" ma:fieldsID="b258671d4543c1b2252a8e86d368a5a0" ns2:_="" ns3:_="" ns4:_="">
    <xsd:import namespace="fb3f4769-5fb8-4091-8bd0-fcaa64db313b"/>
    <xsd:import namespace="37b8d301-6ed3-4881-baff-25e6870c036f"/>
    <xsd:import namespace="95235cfd-2d18-42eb-8ffc-01f090d3b392"/>
    <xsd:element name="properties">
      <xsd:complexType>
        <xsd:sequence>
          <xsd:element name="documentManagement">
            <xsd:complexType>
              <xsd:all>
                <xsd:element ref="ns2:MediaServiceAutoTags" minOccurs="0"/>
                <xsd:element ref="ns2:MediaServiceOCR" minOccurs="0"/>
                <xsd:element ref="ns2:MediaLengthInSeconds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3f4769-5fb8-4091-8bd0-fcaa64db313b" elementFormDefault="qualified">
    <xsd:import namespace="http://schemas.microsoft.com/office/2006/documentManagement/types"/>
    <xsd:import namespace="http://schemas.microsoft.com/office/infopath/2007/PartnerControls"/>
    <xsd:element name="MediaServiceAutoTags" ma:index="8" nillable="true" ma:displayName="Tags" ma:internalName="MediaServiceAutoTags" ma:readOnly="true">
      <xsd:simpleType>
        <xsd:restriction base="dms:Text"/>
      </xsd:simpleType>
    </xsd:element>
    <xsd:element name="MediaServiceOCR" ma:index="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18ace0e7-60a4-4acf-87da-1c47a991bb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8d301-6ed3-4881-baff-25e6870c036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235cfd-2d18-42eb-8ffc-01f090d3b39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3539a8f6-3cdf-43fb-b1f1-95d4166c56ef}" ma:internalName="TaxCatchAll" ma:showField="CatchAllData" ma:web="37b8d301-6ed3-4881-baff-25e6870c03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3F6369-838B-45BB-AE96-C09F004F0E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18534D-12E7-4EF4-85F3-39FC003F5105}">
  <ds:schemaRefs>
    <ds:schemaRef ds:uri="http://purl.org/dc/elements/1.1/"/>
    <ds:schemaRef ds:uri="95235cfd-2d18-42eb-8ffc-01f090d3b392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www.w3.org/XML/1998/namespace"/>
    <ds:schemaRef ds:uri="055a4a28-9959-41a1-a37f-980566fa25d5"/>
    <ds:schemaRef ds:uri="http://schemas.microsoft.com/office/2006/metadata/properties"/>
    <ds:schemaRef ds:uri="http://purl.org/dc/terms/"/>
    <ds:schemaRef ds:uri="fb3f4769-5fb8-4091-8bd0-fcaa64db313b"/>
  </ds:schemaRefs>
</ds:datastoreItem>
</file>

<file path=customXml/itemProps3.xml><?xml version="1.0" encoding="utf-8"?>
<ds:datastoreItem xmlns:ds="http://schemas.openxmlformats.org/officeDocument/2006/customXml" ds:itemID="{2082824B-02EF-4341-AACC-0F30BFBE73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3f4769-5fb8-4091-8bd0-fcaa64db313b"/>
    <ds:schemaRef ds:uri="37b8d301-6ed3-4881-baff-25e6870c036f"/>
    <ds:schemaRef ds:uri="95235cfd-2d18-42eb-8ffc-01f090d3b3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BYCN_MAT Modèle_PPT_2021 v2</Template>
  <TotalTime>11897</TotalTime>
  <Words>872</Words>
  <Application>Microsoft Office PowerPoint</Application>
  <PresentationFormat>Grand écran</PresentationFormat>
  <Paragraphs>155</Paragraphs>
  <Slides>11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Calibri</vt:lpstr>
      <vt:lpstr>Raleway</vt:lpstr>
      <vt:lpstr>Barlow Condensed SemiBold</vt:lpstr>
      <vt:lpstr>Symbol</vt:lpstr>
      <vt:lpstr>Arial</vt:lpstr>
      <vt:lpstr>Barlow Condensed</vt:lpstr>
      <vt:lpstr>Barlow Condensed Medium</vt:lpstr>
      <vt:lpstr>Bouygues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Les outils d’accès</vt:lpstr>
      <vt:lpstr>Les PIRL</vt:lpstr>
      <vt:lpstr>Aide au choix site web</vt:lpstr>
      <vt:lpstr>Présentation PowerPoint</vt:lpstr>
      <vt:lpstr>Règles DE Fonctionnement post COPIL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BOBIN, Thomas</dc:creator>
  <cp:lastModifiedBy>BOBIN, Thomas</cp:lastModifiedBy>
  <cp:revision>1</cp:revision>
  <dcterms:created xsi:type="dcterms:W3CDTF">2022-11-09T12:00:19Z</dcterms:created>
  <dcterms:modified xsi:type="dcterms:W3CDTF">2023-09-21T07:29:08Z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0x010100DC0C2B167CE8F24980D35E7ED57F4A8F</vt:lpwstr>
  </property>
  <property fmtid="{D5CDD505-2E9C-101B-9397-08002B2CF9AE}" pid="3" name="ArchiveClassificationPlan">
    <vt:lpwstr>1;#00 00 A classer|06ef1ee2-e7bf-4474-9d1e-c5fbf4f3b42b</vt:lpwstr>
  </property>
  <property fmtid="{D5CDD505-2E9C-101B-9397-08002B2CF9AE}" pid="4" name="_dlc_DocIdItemGuid">
    <vt:lpwstr>8f9c1a0e-bb19-4d25-808f-57511cf90702</vt:lpwstr>
  </property>
  <property fmtid="{D5CDD505-2E9C-101B-9397-08002B2CF9AE}" pid="5" name="ClassificationLevel">
    <vt:lpwstr/>
  </property>
  <property fmtid="{D5CDD505-2E9C-101B-9397-08002B2CF9AE}" pid="6" name="SupportServices">
    <vt:lpwstr>4;#Communication|4ff005ae-723a-41d5-a69e-450e03275eb0</vt:lpwstr>
  </property>
  <property fmtid="{D5CDD505-2E9C-101B-9397-08002B2CF9AE}" pid="7" name="Organisation">
    <vt:lpwstr>3;#BYCN|1d177850-a4b0-4712-afa6-b8bd9074e1fe</vt:lpwstr>
  </property>
  <property fmtid="{D5CDD505-2E9C-101B-9397-08002B2CF9AE}" pid="8" name="WorkspaceClassification">
    <vt:lpwstr>2;#Tools and applications|7d4bec38-aa23-4cee-ba77-b2d6001cb28b</vt:lpwstr>
  </property>
  <property fmtid="{D5CDD505-2E9C-101B-9397-08002B2CF9AE}" pid="9" name="Order">
    <vt:r8>894800</vt:r8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ComplianceAssetId">
    <vt:lpwstr/>
  </property>
</Properties>
</file>